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5" r:id="rId1"/>
  </p:sldMasterIdLst>
  <p:notesMasterIdLst>
    <p:notesMasterId r:id="rId30"/>
  </p:notesMasterIdLst>
  <p:sldIdLst>
    <p:sldId id="256" r:id="rId2"/>
    <p:sldId id="258" r:id="rId3"/>
    <p:sldId id="262" r:id="rId4"/>
    <p:sldId id="288" r:id="rId5"/>
    <p:sldId id="289" r:id="rId6"/>
    <p:sldId id="298" r:id="rId7"/>
    <p:sldId id="291" r:id="rId8"/>
    <p:sldId id="300" r:id="rId9"/>
    <p:sldId id="299" r:id="rId10"/>
    <p:sldId id="294" r:id="rId11"/>
    <p:sldId id="295" r:id="rId12"/>
    <p:sldId id="292" r:id="rId13"/>
    <p:sldId id="297" r:id="rId14"/>
    <p:sldId id="263" r:id="rId15"/>
    <p:sldId id="302" r:id="rId16"/>
    <p:sldId id="280" r:id="rId17"/>
    <p:sldId id="264" r:id="rId18"/>
    <p:sldId id="265" r:id="rId19"/>
    <p:sldId id="268" r:id="rId20"/>
    <p:sldId id="260" r:id="rId21"/>
    <p:sldId id="281" r:id="rId22"/>
    <p:sldId id="282" r:id="rId23"/>
    <p:sldId id="284" r:id="rId24"/>
    <p:sldId id="261" r:id="rId25"/>
    <p:sldId id="304" r:id="rId26"/>
    <p:sldId id="305" r:id="rId27"/>
    <p:sldId id="296" r:id="rId28"/>
    <p:sldId id="30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68080" autoAdjust="0"/>
  </p:normalViewPr>
  <p:slideViewPr>
    <p:cSldViewPr snapToGrid="0">
      <p:cViewPr varScale="1">
        <p:scale>
          <a:sx n="43" d="100"/>
          <a:sy n="43" d="100"/>
        </p:scale>
        <p:origin x="13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8" Type="http://schemas.openxmlformats.org/officeDocument/2006/relationships/hyperlink" Target="http://www.guidinginstincts.com/2012/07/stretching-tips-for-better-flexibility.html" TargetMode="External"/><Relationship Id="rId13" Type="http://schemas.openxmlformats.org/officeDocument/2006/relationships/image" Target="../media/image26.jpg"/><Relationship Id="rId18" Type="http://schemas.openxmlformats.org/officeDocument/2006/relationships/hyperlink" Target="http://frankbuck.blogspot.com/2009_07_01_archive.html" TargetMode="External"/><Relationship Id="rId3" Type="http://schemas.openxmlformats.org/officeDocument/2006/relationships/image" Target="../media/image21.jpg"/><Relationship Id="rId21" Type="http://schemas.openxmlformats.org/officeDocument/2006/relationships/image" Target="../media/image30.jpg"/><Relationship Id="rId7" Type="http://schemas.openxmlformats.org/officeDocument/2006/relationships/image" Target="../media/image23.gif"/><Relationship Id="rId12" Type="http://schemas.openxmlformats.org/officeDocument/2006/relationships/hyperlink" Target="http://ministry-to-children.com/new-childrens-minister/" TargetMode="External"/><Relationship Id="rId17" Type="http://schemas.openxmlformats.org/officeDocument/2006/relationships/image" Target="../media/image28.jpg"/><Relationship Id="rId2" Type="http://schemas.openxmlformats.org/officeDocument/2006/relationships/hyperlink" Target="http://estomegustaymucho.blogspot.com.es/" TargetMode="External"/><Relationship Id="rId16" Type="http://schemas.openxmlformats.org/officeDocument/2006/relationships/hyperlink" Target="http://mitsouko.eklablog.com/faire-sa-rentree-sans-photocopies-a98465011" TargetMode="External"/><Relationship Id="rId20" Type="http://schemas.openxmlformats.org/officeDocument/2006/relationships/hyperlink" Target="https://www.aviationcoaching.com/en/how-to-understand-which-are-your-goals/" TargetMode="External"/><Relationship Id="rId1" Type="http://schemas.openxmlformats.org/officeDocument/2006/relationships/image" Target="../media/image20.jpg"/><Relationship Id="rId6" Type="http://schemas.openxmlformats.org/officeDocument/2006/relationships/hyperlink" Target="http://relationshipsreality.com/emotional-logic-dating-and-relationships/" TargetMode="External"/><Relationship Id="rId11" Type="http://schemas.openxmlformats.org/officeDocument/2006/relationships/image" Target="../media/image25.jpg"/><Relationship Id="rId5" Type="http://schemas.openxmlformats.org/officeDocument/2006/relationships/image" Target="../media/image22.jpg"/><Relationship Id="rId15" Type="http://schemas.openxmlformats.org/officeDocument/2006/relationships/image" Target="../media/image27.jpg"/><Relationship Id="rId10" Type="http://schemas.openxmlformats.org/officeDocument/2006/relationships/hyperlink" Target="https://mamdblueroom.wordpress.com/tag/mindfulness/" TargetMode="External"/><Relationship Id="rId19" Type="http://schemas.openxmlformats.org/officeDocument/2006/relationships/image" Target="../media/image29.jpg"/><Relationship Id="rId4" Type="http://schemas.openxmlformats.org/officeDocument/2006/relationships/hyperlink" Target="http://www.eluniversitario.es/la-repercusion-de-la-costumbre-en-el-desarrollo-del-pensamiento/" TargetMode="External"/><Relationship Id="rId9" Type="http://schemas.openxmlformats.org/officeDocument/2006/relationships/image" Target="../media/image24.jpg"/><Relationship Id="rId14" Type="http://schemas.openxmlformats.org/officeDocument/2006/relationships/hyperlink" Target="https://www.icsinalunga.it/albo-pretorio/avviso-dasta-beni-uso-inutilizzabili/" TargetMode="External"/><Relationship Id="rId22" Type="http://schemas.openxmlformats.org/officeDocument/2006/relationships/hyperlink" Target="http://shiftingphases.com/category/reading-comprehension" TargetMode="External"/></Relationships>
</file>

<file path=ppt/diagrams/_rels/drawing2.xml.rels><?xml version="1.0" encoding="UTF-8" standalone="yes"?>
<Relationships xmlns="http://schemas.openxmlformats.org/package/2006/relationships"><Relationship Id="rId8" Type="http://schemas.openxmlformats.org/officeDocument/2006/relationships/hyperlink" Target="http://www.guidinginstincts.com/2012/07/stretching-tips-for-better-flexibility.html" TargetMode="External"/><Relationship Id="rId13" Type="http://schemas.openxmlformats.org/officeDocument/2006/relationships/image" Target="../media/image26.jpg"/><Relationship Id="rId18" Type="http://schemas.openxmlformats.org/officeDocument/2006/relationships/hyperlink" Target="http://frankbuck.blogspot.com/2009_07_01_archive.html" TargetMode="External"/><Relationship Id="rId3" Type="http://schemas.openxmlformats.org/officeDocument/2006/relationships/image" Target="../media/image21.jpg"/><Relationship Id="rId21" Type="http://schemas.openxmlformats.org/officeDocument/2006/relationships/image" Target="../media/image30.jpg"/><Relationship Id="rId7" Type="http://schemas.openxmlformats.org/officeDocument/2006/relationships/image" Target="../media/image23.gif"/><Relationship Id="rId12" Type="http://schemas.openxmlformats.org/officeDocument/2006/relationships/hyperlink" Target="http://ministry-to-children.com/new-childrens-minister/" TargetMode="External"/><Relationship Id="rId17" Type="http://schemas.openxmlformats.org/officeDocument/2006/relationships/image" Target="../media/image28.jpg"/><Relationship Id="rId2" Type="http://schemas.openxmlformats.org/officeDocument/2006/relationships/hyperlink" Target="http://estomegustaymucho.blogspot.com.es/" TargetMode="External"/><Relationship Id="rId16" Type="http://schemas.openxmlformats.org/officeDocument/2006/relationships/hyperlink" Target="http://mitsouko.eklablog.com/faire-sa-rentree-sans-photocopies-a98465011" TargetMode="External"/><Relationship Id="rId20" Type="http://schemas.openxmlformats.org/officeDocument/2006/relationships/hyperlink" Target="https://www.aviationcoaching.com/en/how-to-understand-which-are-your-goals/" TargetMode="External"/><Relationship Id="rId1" Type="http://schemas.openxmlformats.org/officeDocument/2006/relationships/image" Target="../media/image20.jpg"/><Relationship Id="rId6" Type="http://schemas.openxmlformats.org/officeDocument/2006/relationships/hyperlink" Target="http://relationshipsreality.com/emotional-logic-dating-and-relationships/" TargetMode="External"/><Relationship Id="rId11" Type="http://schemas.openxmlformats.org/officeDocument/2006/relationships/image" Target="../media/image25.jpg"/><Relationship Id="rId5" Type="http://schemas.openxmlformats.org/officeDocument/2006/relationships/image" Target="../media/image22.jpg"/><Relationship Id="rId15" Type="http://schemas.openxmlformats.org/officeDocument/2006/relationships/image" Target="../media/image27.jpg"/><Relationship Id="rId10" Type="http://schemas.openxmlformats.org/officeDocument/2006/relationships/hyperlink" Target="https://mamdblueroom.wordpress.com/tag/mindfulness/" TargetMode="External"/><Relationship Id="rId19" Type="http://schemas.openxmlformats.org/officeDocument/2006/relationships/image" Target="../media/image29.jpg"/><Relationship Id="rId4" Type="http://schemas.openxmlformats.org/officeDocument/2006/relationships/hyperlink" Target="http://www.eluniversitario.es/la-repercusion-de-la-costumbre-en-el-desarrollo-del-pensamiento/" TargetMode="External"/><Relationship Id="rId9" Type="http://schemas.openxmlformats.org/officeDocument/2006/relationships/image" Target="../media/image24.jpg"/><Relationship Id="rId14" Type="http://schemas.openxmlformats.org/officeDocument/2006/relationships/hyperlink" Target="https://www.icsinalunga.it/albo-pretorio/avviso-dasta-beni-uso-inutilizzabili/" TargetMode="External"/><Relationship Id="rId22" Type="http://schemas.openxmlformats.org/officeDocument/2006/relationships/hyperlink" Target="http://shiftingphases.com/category/reading-comprehension"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24CCD6-5C6F-4462-BD2C-B4F3FC04D96D}"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CA"/>
        </a:p>
      </dgm:t>
    </dgm:pt>
    <dgm:pt modelId="{42FCBF98-E300-4740-B232-3F0711A40105}">
      <dgm:prSet/>
      <dgm:spPr/>
      <dgm:t>
        <a:bodyPr/>
        <a:lstStyle/>
        <a:p>
          <a:r>
            <a:rPr lang="en-CA" dirty="0"/>
            <a:t>Children with Learning Problems:</a:t>
          </a:r>
        </a:p>
      </dgm:t>
    </dgm:pt>
    <dgm:pt modelId="{C7857F16-CE1D-4EF2-8909-807140282A3F}" type="parTrans" cxnId="{33730E6C-3C9E-4848-A009-5AB5CD43B814}">
      <dgm:prSet/>
      <dgm:spPr/>
      <dgm:t>
        <a:bodyPr/>
        <a:lstStyle/>
        <a:p>
          <a:endParaRPr lang="en-CA"/>
        </a:p>
      </dgm:t>
    </dgm:pt>
    <dgm:pt modelId="{0A0C396C-FF01-4003-B603-B6BB45CD4E27}" type="sibTrans" cxnId="{33730E6C-3C9E-4848-A009-5AB5CD43B814}">
      <dgm:prSet/>
      <dgm:spPr/>
      <dgm:t>
        <a:bodyPr/>
        <a:lstStyle/>
        <a:p>
          <a:endParaRPr lang="en-CA"/>
        </a:p>
      </dgm:t>
    </dgm:pt>
    <dgm:pt modelId="{83A41924-7B71-4853-8623-C0211CC2C6AE}">
      <dgm:prSet/>
      <dgm:spPr/>
      <dgm:t>
        <a:bodyPr/>
        <a:lstStyle/>
        <a:p>
          <a:r>
            <a:rPr lang="en-CA"/>
            <a:t>Need to do more homework than their peers</a:t>
          </a:r>
        </a:p>
      </dgm:t>
    </dgm:pt>
    <dgm:pt modelId="{6A08D2A5-1113-4E08-91F2-6DBE5CBB3D18}" type="parTrans" cxnId="{EC3E2171-3340-41A8-8673-289E6EC3C580}">
      <dgm:prSet/>
      <dgm:spPr/>
      <dgm:t>
        <a:bodyPr/>
        <a:lstStyle/>
        <a:p>
          <a:endParaRPr lang="en-CA"/>
        </a:p>
      </dgm:t>
    </dgm:pt>
    <dgm:pt modelId="{65CCF3AE-D910-4426-822A-EE2283EA9214}" type="sibTrans" cxnId="{EC3E2171-3340-41A8-8673-289E6EC3C580}">
      <dgm:prSet/>
      <dgm:spPr/>
      <dgm:t>
        <a:bodyPr/>
        <a:lstStyle/>
        <a:p>
          <a:endParaRPr lang="en-CA"/>
        </a:p>
      </dgm:t>
    </dgm:pt>
    <dgm:pt modelId="{E412794E-02C9-4E22-8F37-9EEFD1680ED1}">
      <dgm:prSet/>
      <dgm:spPr/>
      <dgm:t>
        <a:bodyPr/>
        <a:lstStyle/>
        <a:p>
          <a:r>
            <a:rPr lang="en-CA"/>
            <a:t>Struggle with homework more than their peers</a:t>
          </a:r>
        </a:p>
      </dgm:t>
    </dgm:pt>
    <dgm:pt modelId="{5731AEEF-C34F-4E62-BD03-EF046E436DB2}" type="parTrans" cxnId="{66A54537-8106-4205-BAAE-CA6DA97D9FF9}">
      <dgm:prSet/>
      <dgm:spPr/>
      <dgm:t>
        <a:bodyPr/>
        <a:lstStyle/>
        <a:p>
          <a:endParaRPr lang="en-CA"/>
        </a:p>
      </dgm:t>
    </dgm:pt>
    <dgm:pt modelId="{FF569D0C-1093-4D04-A0F5-EB7F05FA5984}" type="sibTrans" cxnId="{66A54537-8106-4205-BAAE-CA6DA97D9FF9}">
      <dgm:prSet/>
      <dgm:spPr/>
      <dgm:t>
        <a:bodyPr/>
        <a:lstStyle/>
        <a:p>
          <a:endParaRPr lang="en-CA"/>
        </a:p>
      </dgm:t>
    </dgm:pt>
    <dgm:pt modelId="{C359E37F-566B-43B6-9B0E-5BF6E061A524}" type="pres">
      <dgm:prSet presAssocID="{1224CCD6-5C6F-4462-BD2C-B4F3FC04D96D}" presName="hierChild1" presStyleCnt="0">
        <dgm:presLayoutVars>
          <dgm:orgChart val="1"/>
          <dgm:chPref val="1"/>
          <dgm:dir/>
          <dgm:animOne val="branch"/>
          <dgm:animLvl val="lvl"/>
          <dgm:resizeHandles/>
        </dgm:presLayoutVars>
      </dgm:prSet>
      <dgm:spPr/>
    </dgm:pt>
    <dgm:pt modelId="{4D8ED8A4-3750-41CD-BA3B-395E310815A3}" type="pres">
      <dgm:prSet presAssocID="{42FCBF98-E300-4740-B232-3F0711A40105}" presName="hierRoot1" presStyleCnt="0">
        <dgm:presLayoutVars>
          <dgm:hierBranch val="init"/>
        </dgm:presLayoutVars>
      </dgm:prSet>
      <dgm:spPr/>
    </dgm:pt>
    <dgm:pt modelId="{6BEFF86A-D99D-4C66-9861-76F07A456CD5}" type="pres">
      <dgm:prSet presAssocID="{42FCBF98-E300-4740-B232-3F0711A40105}" presName="rootComposite1" presStyleCnt="0"/>
      <dgm:spPr/>
    </dgm:pt>
    <dgm:pt modelId="{B1E974BC-95B2-4D4F-B76A-D1D548AADF49}" type="pres">
      <dgm:prSet presAssocID="{42FCBF98-E300-4740-B232-3F0711A40105}" presName="rootText1" presStyleLbl="node0" presStyleIdx="0" presStyleCnt="1">
        <dgm:presLayoutVars>
          <dgm:chPref val="3"/>
        </dgm:presLayoutVars>
      </dgm:prSet>
      <dgm:spPr/>
    </dgm:pt>
    <dgm:pt modelId="{6CAFDEDB-F608-4400-AB1E-D569F3A9F970}" type="pres">
      <dgm:prSet presAssocID="{42FCBF98-E300-4740-B232-3F0711A40105}" presName="rootConnector1" presStyleLbl="node1" presStyleIdx="0" presStyleCnt="0"/>
      <dgm:spPr/>
    </dgm:pt>
    <dgm:pt modelId="{0A2B54F4-AE86-4BD9-9698-4D318ADD6746}" type="pres">
      <dgm:prSet presAssocID="{42FCBF98-E300-4740-B232-3F0711A40105}" presName="hierChild2" presStyleCnt="0"/>
      <dgm:spPr/>
    </dgm:pt>
    <dgm:pt modelId="{3FD3B30E-889D-45B4-87F6-096321D0CA1F}" type="pres">
      <dgm:prSet presAssocID="{6A08D2A5-1113-4E08-91F2-6DBE5CBB3D18}" presName="Name37" presStyleLbl="parChTrans1D2" presStyleIdx="0" presStyleCnt="2"/>
      <dgm:spPr/>
    </dgm:pt>
    <dgm:pt modelId="{ADD4BC55-C34D-45FF-9B1C-770DAD40DFEA}" type="pres">
      <dgm:prSet presAssocID="{83A41924-7B71-4853-8623-C0211CC2C6AE}" presName="hierRoot2" presStyleCnt="0">
        <dgm:presLayoutVars>
          <dgm:hierBranch val="init"/>
        </dgm:presLayoutVars>
      </dgm:prSet>
      <dgm:spPr/>
    </dgm:pt>
    <dgm:pt modelId="{322E7A92-9AB1-45B4-8F1A-12C547AAC36F}" type="pres">
      <dgm:prSet presAssocID="{83A41924-7B71-4853-8623-C0211CC2C6AE}" presName="rootComposite" presStyleCnt="0"/>
      <dgm:spPr/>
    </dgm:pt>
    <dgm:pt modelId="{AC4FA83A-C352-4B5C-AEA0-4ACA9C5BE0E4}" type="pres">
      <dgm:prSet presAssocID="{83A41924-7B71-4853-8623-C0211CC2C6AE}" presName="rootText" presStyleLbl="node2" presStyleIdx="0" presStyleCnt="2">
        <dgm:presLayoutVars>
          <dgm:chPref val="3"/>
        </dgm:presLayoutVars>
      </dgm:prSet>
      <dgm:spPr/>
    </dgm:pt>
    <dgm:pt modelId="{D9357835-A623-4424-AC57-EF3B740A1820}" type="pres">
      <dgm:prSet presAssocID="{83A41924-7B71-4853-8623-C0211CC2C6AE}" presName="rootConnector" presStyleLbl="node2" presStyleIdx="0" presStyleCnt="2"/>
      <dgm:spPr/>
    </dgm:pt>
    <dgm:pt modelId="{F352D5AC-AB9A-4D32-A16C-4FEBDA34EBDD}" type="pres">
      <dgm:prSet presAssocID="{83A41924-7B71-4853-8623-C0211CC2C6AE}" presName="hierChild4" presStyleCnt="0"/>
      <dgm:spPr/>
    </dgm:pt>
    <dgm:pt modelId="{7B16523A-4F16-4F3B-BD65-E956EC7EBE0A}" type="pres">
      <dgm:prSet presAssocID="{83A41924-7B71-4853-8623-C0211CC2C6AE}" presName="hierChild5" presStyleCnt="0"/>
      <dgm:spPr/>
    </dgm:pt>
    <dgm:pt modelId="{43E27794-B7D6-424A-BDAA-D9488E7D88EF}" type="pres">
      <dgm:prSet presAssocID="{5731AEEF-C34F-4E62-BD03-EF046E436DB2}" presName="Name37" presStyleLbl="parChTrans1D2" presStyleIdx="1" presStyleCnt="2"/>
      <dgm:spPr/>
    </dgm:pt>
    <dgm:pt modelId="{0F15A669-4D41-4DB3-9697-92268E49A311}" type="pres">
      <dgm:prSet presAssocID="{E412794E-02C9-4E22-8F37-9EEFD1680ED1}" presName="hierRoot2" presStyleCnt="0">
        <dgm:presLayoutVars>
          <dgm:hierBranch val="init"/>
        </dgm:presLayoutVars>
      </dgm:prSet>
      <dgm:spPr/>
    </dgm:pt>
    <dgm:pt modelId="{10D5D084-08BC-4CCC-81BC-70E16C93E54A}" type="pres">
      <dgm:prSet presAssocID="{E412794E-02C9-4E22-8F37-9EEFD1680ED1}" presName="rootComposite" presStyleCnt="0"/>
      <dgm:spPr/>
    </dgm:pt>
    <dgm:pt modelId="{311CE7EE-266C-40D3-B76E-96B230E5FD4B}" type="pres">
      <dgm:prSet presAssocID="{E412794E-02C9-4E22-8F37-9EEFD1680ED1}" presName="rootText" presStyleLbl="node2" presStyleIdx="1" presStyleCnt="2">
        <dgm:presLayoutVars>
          <dgm:chPref val="3"/>
        </dgm:presLayoutVars>
      </dgm:prSet>
      <dgm:spPr/>
    </dgm:pt>
    <dgm:pt modelId="{39A05FF9-3D09-4877-9516-DC1283F8F789}" type="pres">
      <dgm:prSet presAssocID="{E412794E-02C9-4E22-8F37-9EEFD1680ED1}" presName="rootConnector" presStyleLbl="node2" presStyleIdx="1" presStyleCnt="2"/>
      <dgm:spPr/>
    </dgm:pt>
    <dgm:pt modelId="{161FC04B-67BA-443C-82E7-D55924398805}" type="pres">
      <dgm:prSet presAssocID="{E412794E-02C9-4E22-8F37-9EEFD1680ED1}" presName="hierChild4" presStyleCnt="0"/>
      <dgm:spPr/>
    </dgm:pt>
    <dgm:pt modelId="{456E2CB6-D308-4BD0-9873-FE1EE2AB61A4}" type="pres">
      <dgm:prSet presAssocID="{E412794E-02C9-4E22-8F37-9EEFD1680ED1}" presName="hierChild5" presStyleCnt="0"/>
      <dgm:spPr/>
    </dgm:pt>
    <dgm:pt modelId="{35AB11AC-AACE-4C41-8918-FB1C9543B513}" type="pres">
      <dgm:prSet presAssocID="{42FCBF98-E300-4740-B232-3F0711A40105}" presName="hierChild3" presStyleCnt="0"/>
      <dgm:spPr/>
    </dgm:pt>
  </dgm:ptLst>
  <dgm:cxnLst>
    <dgm:cxn modelId="{66A54537-8106-4205-BAAE-CA6DA97D9FF9}" srcId="{42FCBF98-E300-4740-B232-3F0711A40105}" destId="{E412794E-02C9-4E22-8F37-9EEFD1680ED1}" srcOrd="1" destOrd="0" parTransId="{5731AEEF-C34F-4E62-BD03-EF046E436DB2}" sibTransId="{FF569D0C-1093-4D04-A0F5-EB7F05FA5984}"/>
    <dgm:cxn modelId="{AB62435C-33FF-495A-8480-3AEE32389753}" type="presOf" srcId="{83A41924-7B71-4853-8623-C0211CC2C6AE}" destId="{D9357835-A623-4424-AC57-EF3B740A1820}" srcOrd="1" destOrd="0" presId="urn:microsoft.com/office/officeart/2005/8/layout/orgChart1"/>
    <dgm:cxn modelId="{33730E6C-3C9E-4848-A009-5AB5CD43B814}" srcId="{1224CCD6-5C6F-4462-BD2C-B4F3FC04D96D}" destId="{42FCBF98-E300-4740-B232-3F0711A40105}" srcOrd="0" destOrd="0" parTransId="{C7857F16-CE1D-4EF2-8909-807140282A3F}" sibTransId="{0A0C396C-FF01-4003-B603-B6BB45CD4E27}"/>
    <dgm:cxn modelId="{EC3E2171-3340-41A8-8673-289E6EC3C580}" srcId="{42FCBF98-E300-4740-B232-3F0711A40105}" destId="{83A41924-7B71-4853-8623-C0211CC2C6AE}" srcOrd="0" destOrd="0" parTransId="{6A08D2A5-1113-4E08-91F2-6DBE5CBB3D18}" sibTransId="{65CCF3AE-D910-4426-822A-EE2283EA9214}"/>
    <dgm:cxn modelId="{1DD8D07E-893B-4046-A704-BB1720571C6A}" type="presOf" srcId="{E412794E-02C9-4E22-8F37-9EEFD1680ED1}" destId="{311CE7EE-266C-40D3-B76E-96B230E5FD4B}" srcOrd="0" destOrd="0" presId="urn:microsoft.com/office/officeart/2005/8/layout/orgChart1"/>
    <dgm:cxn modelId="{94473383-3753-4489-98C9-5A3886C5F27D}" type="presOf" srcId="{5731AEEF-C34F-4E62-BD03-EF046E436DB2}" destId="{43E27794-B7D6-424A-BDAA-D9488E7D88EF}" srcOrd="0" destOrd="0" presId="urn:microsoft.com/office/officeart/2005/8/layout/orgChart1"/>
    <dgm:cxn modelId="{5EAA2B8D-1EC9-471C-AEEF-B616842C773E}" type="presOf" srcId="{E412794E-02C9-4E22-8F37-9EEFD1680ED1}" destId="{39A05FF9-3D09-4877-9516-DC1283F8F789}" srcOrd="1" destOrd="0" presId="urn:microsoft.com/office/officeart/2005/8/layout/orgChart1"/>
    <dgm:cxn modelId="{13BAA595-91FB-4504-B4C0-1E0B26A162E6}" type="presOf" srcId="{6A08D2A5-1113-4E08-91F2-6DBE5CBB3D18}" destId="{3FD3B30E-889D-45B4-87F6-096321D0CA1F}" srcOrd="0" destOrd="0" presId="urn:microsoft.com/office/officeart/2005/8/layout/orgChart1"/>
    <dgm:cxn modelId="{E738D4A5-B982-41EE-A523-6FD32B436D1D}" type="presOf" srcId="{83A41924-7B71-4853-8623-C0211CC2C6AE}" destId="{AC4FA83A-C352-4B5C-AEA0-4ACA9C5BE0E4}" srcOrd="0" destOrd="0" presId="urn:microsoft.com/office/officeart/2005/8/layout/orgChart1"/>
    <dgm:cxn modelId="{106859B8-6457-4596-9FAB-38D42A3371BC}" type="presOf" srcId="{42FCBF98-E300-4740-B232-3F0711A40105}" destId="{6CAFDEDB-F608-4400-AB1E-D569F3A9F970}" srcOrd="1" destOrd="0" presId="urn:microsoft.com/office/officeart/2005/8/layout/orgChart1"/>
    <dgm:cxn modelId="{150490C7-A5AC-4F49-8853-08E25734FC4C}" type="presOf" srcId="{1224CCD6-5C6F-4462-BD2C-B4F3FC04D96D}" destId="{C359E37F-566B-43B6-9B0E-5BF6E061A524}" srcOrd="0" destOrd="0" presId="urn:microsoft.com/office/officeart/2005/8/layout/orgChart1"/>
    <dgm:cxn modelId="{26A609D8-B096-4200-97FB-0731F4E50CE4}" type="presOf" srcId="{42FCBF98-E300-4740-B232-3F0711A40105}" destId="{B1E974BC-95B2-4D4F-B76A-D1D548AADF49}" srcOrd="0" destOrd="0" presId="urn:microsoft.com/office/officeart/2005/8/layout/orgChart1"/>
    <dgm:cxn modelId="{70BEFCFB-593D-445C-934B-059CF14DFF45}" type="presParOf" srcId="{C359E37F-566B-43B6-9B0E-5BF6E061A524}" destId="{4D8ED8A4-3750-41CD-BA3B-395E310815A3}" srcOrd="0" destOrd="0" presId="urn:microsoft.com/office/officeart/2005/8/layout/orgChart1"/>
    <dgm:cxn modelId="{E8F089EA-2DB0-4DFD-9485-DE4FF7F1F562}" type="presParOf" srcId="{4D8ED8A4-3750-41CD-BA3B-395E310815A3}" destId="{6BEFF86A-D99D-4C66-9861-76F07A456CD5}" srcOrd="0" destOrd="0" presId="urn:microsoft.com/office/officeart/2005/8/layout/orgChart1"/>
    <dgm:cxn modelId="{46C9DCCF-55FE-434F-A598-A0E15EB5BB10}" type="presParOf" srcId="{6BEFF86A-D99D-4C66-9861-76F07A456CD5}" destId="{B1E974BC-95B2-4D4F-B76A-D1D548AADF49}" srcOrd="0" destOrd="0" presId="urn:microsoft.com/office/officeart/2005/8/layout/orgChart1"/>
    <dgm:cxn modelId="{F3FB6DC3-4446-4417-B172-72C529EED678}" type="presParOf" srcId="{6BEFF86A-D99D-4C66-9861-76F07A456CD5}" destId="{6CAFDEDB-F608-4400-AB1E-D569F3A9F970}" srcOrd="1" destOrd="0" presId="urn:microsoft.com/office/officeart/2005/8/layout/orgChart1"/>
    <dgm:cxn modelId="{98202D79-7081-4FF0-A256-C71399F6F78A}" type="presParOf" srcId="{4D8ED8A4-3750-41CD-BA3B-395E310815A3}" destId="{0A2B54F4-AE86-4BD9-9698-4D318ADD6746}" srcOrd="1" destOrd="0" presId="urn:microsoft.com/office/officeart/2005/8/layout/orgChart1"/>
    <dgm:cxn modelId="{1B30C9D8-20BC-4CFD-A57B-06D376E38AE0}" type="presParOf" srcId="{0A2B54F4-AE86-4BD9-9698-4D318ADD6746}" destId="{3FD3B30E-889D-45B4-87F6-096321D0CA1F}" srcOrd="0" destOrd="0" presId="urn:microsoft.com/office/officeart/2005/8/layout/orgChart1"/>
    <dgm:cxn modelId="{13AF3E5E-FD7E-4286-9660-91AD78E326F7}" type="presParOf" srcId="{0A2B54F4-AE86-4BD9-9698-4D318ADD6746}" destId="{ADD4BC55-C34D-45FF-9B1C-770DAD40DFEA}" srcOrd="1" destOrd="0" presId="urn:microsoft.com/office/officeart/2005/8/layout/orgChart1"/>
    <dgm:cxn modelId="{AEA4AA82-2807-4621-8414-EB088774FF93}" type="presParOf" srcId="{ADD4BC55-C34D-45FF-9B1C-770DAD40DFEA}" destId="{322E7A92-9AB1-45B4-8F1A-12C547AAC36F}" srcOrd="0" destOrd="0" presId="urn:microsoft.com/office/officeart/2005/8/layout/orgChart1"/>
    <dgm:cxn modelId="{0DA9193F-6FE8-4408-8A73-86DBCF5EDEA9}" type="presParOf" srcId="{322E7A92-9AB1-45B4-8F1A-12C547AAC36F}" destId="{AC4FA83A-C352-4B5C-AEA0-4ACA9C5BE0E4}" srcOrd="0" destOrd="0" presId="urn:microsoft.com/office/officeart/2005/8/layout/orgChart1"/>
    <dgm:cxn modelId="{684349D8-5563-49E3-B5A1-5DFFC1869A61}" type="presParOf" srcId="{322E7A92-9AB1-45B4-8F1A-12C547AAC36F}" destId="{D9357835-A623-4424-AC57-EF3B740A1820}" srcOrd="1" destOrd="0" presId="urn:microsoft.com/office/officeart/2005/8/layout/orgChart1"/>
    <dgm:cxn modelId="{FD92E9E8-B8D0-4A21-BAD1-E766318EC20C}" type="presParOf" srcId="{ADD4BC55-C34D-45FF-9B1C-770DAD40DFEA}" destId="{F352D5AC-AB9A-4D32-A16C-4FEBDA34EBDD}" srcOrd="1" destOrd="0" presId="urn:microsoft.com/office/officeart/2005/8/layout/orgChart1"/>
    <dgm:cxn modelId="{2806E527-D7D0-4440-9968-CDFB165A8DFC}" type="presParOf" srcId="{ADD4BC55-C34D-45FF-9B1C-770DAD40DFEA}" destId="{7B16523A-4F16-4F3B-BD65-E956EC7EBE0A}" srcOrd="2" destOrd="0" presId="urn:microsoft.com/office/officeart/2005/8/layout/orgChart1"/>
    <dgm:cxn modelId="{4B535EFB-5689-4B1C-8EA0-B82A317E2912}" type="presParOf" srcId="{0A2B54F4-AE86-4BD9-9698-4D318ADD6746}" destId="{43E27794-B7D6-424A-BDAA-D9488E7D88EF}" srcOrd="2" destOrd="0" presId="urn:microsoft.com/office/officeart/2005/8/layout/orgChart1"/>
    <dgm:cxn modelId="{D9F5C397-0012-436F-AB0E-059EC819E98A}" type="presParOf" srcId="{0A2B54F4-AE86-4BD9-9698-4D318ADD6746}" destId="{0F15A669-4D41-4DB3-9697-92268E49A311}" srcOrd="3" destOrd="0" presId="urn:microsoft.com/office/officeart/2005/8/layout/orgChart1"/>
    <dgm:cxn modelId="{745C5CF3-F1A0-47F4-A35F-D0293FBC6BEB}" type="presParOf" srcId="{0F15A669-4D41-4DB3-9697-92268E49A311}" destId="{10D5D084-08BC-4CCC-81BC-70E16C93E54A}" srcOrd="0" destOrd="0" presId="urn:microsoft.com/office/officeart/2005/8/layout/orgChart1"/>
    <dgm:cxn modelId="{88539A2A-4C10-420D-B6CF-81BA14F68FC1}" type="presParOf" srcId="{10D5D084-08BC-4CCC-81BC-70E16C93E54A}" destId="{311CE7EE-266C-40D3-B76E-96B230E5FD4B}" srcOrd="0" destOrd="0" presId="urn:microsoft.com/office/officeart/2005/8/layout/orgChart1"/>
    <dgm:cxn modelId="{15A215AB-EF8A-4D71-95FE-7C6116CC5F6D}" type="presParOf" srcId="{10D5D084-08BC-4CCC-81BC-70E16C93E54A}" destId="{39A05FF9-3D09-4877-9516-DC1283F8F789}" srcOrd="1" destOrd="0" presId="urn:microsoft.com/office/officeart/2005/8/layout/orgChart1"/>
    <dgm:cxn modelId="{B94D0687-23B0-4327-9329-CDDA3D6B3020}" type="presParOf" srcId="{0F15A669-4D41-4DB3-9697-92268E49A311}" destId="{161FC04B-67BA-443C-82E7-D55924398805}" srcOrd="1" destOrd="0" presId="urn:microsoft.com/office/officeart/2005/8/layout/orgChart1"/>
    <dgm:cxn modelId="{76C3CB33-7297-4C6A-B91B-6CF49279409D}" type="presParOf" srcId="{0F15A669-4D41-4DB3-9697-92268E49A311}" destId="{456E2CB6-D308-4BD0-9873-FE1EE2AB61A4}" srcOrd="2" destOrd="0" presId="urn:microsoft.com/office/officeart/2005/8/layout/orgChart1"/>
    <dgm:cxn modelId="{025FE183-AE4D-4BC8-B05C-98E47103586B}" type="presParOf" srcId="{4D8ED8A4-3750-41CD-BA3B-395E310815A3}" destId="{35AB11AC-AACE-4C41-8918-FB1C9543B51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39B56F-39BB-4339-A895-13253E941A93}" type="doc">
      <dgm:prSet loTypeId="urn:microsoft.com/office/officeart/2005/8/layout/bList2" loCatId="list" qsTypeId="urn:microsoft.com/office/officeart/2005/8/quickstyle/simple1" qsCatId="simple" csTypeId="urn:microsoft.com/office/officeart/2005/8/colors/accent0_3" csCatId="mainScheme" phldr="1"/>
      <dgm:spPr/>
      <dgm:t>
        <a:bodyPr/>
        <a:lstStyle/>
        <a:p>
          <a:endParaRPr lang="en-CA"/>
        </a:p>
      </dgm:t>
    </dgm:pt>
    <dgm:pt modelId="{9C885722-FC6C-4598-AEB8-EBDC51FA7107}">
      <dgm:prSet/>
      <dgm:spPr/>
      <dgm:t>
        <a:bodyPr/>
        <a:lstStyle/>
        <a:p>
          <a:r>
            <a:rPr lang="en-CA"/>
            <a:t>Response Inhibition</a:t>
          </a:r>
        </a:p>
      </dgm:t>
    </dgm:pt>
    <dgm:pt modelId="{26CA4D4D-8D87-45B8-AB56-837BB0421AD1}" type="parTrans" cxnId="{6E021031-0601-41C7-9064-7CB821F075C5}">
      <dgm:prSet/>
      <dgm:spPr/>
      <dgm:t>
        <a:bodyPr/>
        <a:lstStyle/>
        <a:p>
          <a:endParaRPr lang="en-CA"/>
        </a:p>
      </dgm:t>
    </dgm:pt>
    <dgm:pt modelId="{30924080-9235-42A7-B323-E1E5C4529237}" type="sibTrans" cxnId="{6E021031-0601-41C7-9064-7CB821F075C5}">
      <dgm:prSet/>
      <dgm:spPr/>
      <dgm:t>
        <a:bodyPr/>
        <a:lstStyle/>
        <a:p>
          <a:endParaRPr lang="en-CA"/>
        </a:p>
      </dgm:t>
    </dgm:pt>
    <dgm:pt modelId="{F39E7064-9B77-499B-8AD6-62D5F572B2DA}">
      <dgm:prSet/>
      <dgm:spPr/>
      <dgm:t>
        <a:bodyPr/>
        <a:lstStyle/>
        <a:p>
          <a:r>
            <a:rPr lang="en-CA"/>
            <a:t>Working Memory</a:t>
          </a:r>
        </a:p>
      </dgm:t>
    </dgm:pt>
    <dgm:pt modelId="{9C785D6E-32F3-4B9B-9FCF-AF4B456B81BD}" type="parTrans" cxnId="{F386493F-7E65-4737-811D-78352EC34B4A}">
      <dgm:prSet/>
      <dgm:spPr/>
      <dgm:t>
        <a:bodyPr/>
        <a:lstStyle/>
        <a:p>
          <a:endParaRPr lang="en-CA"/>
        </a:p>
      </dgm:t>
    </dgm:pt>
    <dgm:pt modelId="{ED136EE8-3130-4444-BE4B-1A3FFA1EE8D3}" type="sibTrans" cxnId="{F386493F-7E65-4737-811D-78352EC34B4A}">
      <dgm:prSet/>
      <dgm:spPr/>
      <dgm:t>
        <a:bodyPr/>
        <a:lstStyle/>
        <a:p>
          <a:endParaRPr lang="en-CA"/>
        </a:p>
      </dgm:t>
    </dgm:pt>
    <dgm:pt modelId="{23CC5F9B-27DA-4FFA-BA0C-27A98CB2E1FD}">
      <dgm:prSet/>
      <dgm:spPr/>
      <dgm:t>
        <a:bodyPr/>
        <a:lstStyle/>
        <a:p>
          <a:r>
            <a:rPr lang="en-CA"/>
            <a:t>Emotional Control</a:t>
          </a:r>
        </a:p>
      </dgm:t>
    </dgm:pt>
    <dgm:pt modelId="{953CFA0C-3B3B-4344-B1AA-B2373F65604B}" type="parTrans" cxnId="{4740667E-28D3-43E8-9947-3AFE43649131}">
      <dgm:prSet/>
      <dgm:spPr/>
      <dgm:t>
        <a:bodyPr/>
        <a:lstStyle/>
        <a:p>
          <a:endParaRPr lang="en-CA"/>
        </a:p>
      </dgm:t>
    </dgm:pt>
    <dgm:pt modelId="{CA3F8F13-B143-46F5-BF01-8291F3AEECA3}" type="sibTrans" cxnId="{4740667E-28D3-43E8-9947-3AFE43649131}">
      <dgm:prSet/>
      <dgm:spPr/>
      <dgm:t>
        <a:bodyPr/>
        <a:lstStyle/>
        <a:p>
          <a:endParaRPr lang="en-CA"/>
        </a:p>
      </dgm:t>
    </dgm:pt>
    <dgm:pt modelId="{FB63AB83-31BE-4EED-9E40-483C37E54745}">
      <dgm:prSet/>
      <dgm:spPr/>
      <dgm:t>
        <a:bodyPr/>
        <a:lstStyle/>
        <a:p>
          <a:r>
            <a:rPr lang="en-CA"/>
            <a:t>Flexibility</a:t>
          </a:r>
        </a:p>
      </dgm:t>
    </dgm:pt>
    <dgm:pt modelId="{19DE657F-DFDB-499F-A8B7-C54D24BFE88D}" type="parTrans" cxnId="{EA6E588C-5815-423A-A34E-DFBDA99D4802}">
      <dgm:prSet/>
      <dgm:spPr/>
      <dgm:t>
        <a:bodyPr/>
        <a:lstStyle/>
        <a:p>
          <a:endParaRPr lang="en-CA"/>
        </a:p>
      </dgm:t>
    </dgm:pt>
    <dgm:pt modelId="{CA7E4E20-C068-494C-815F-2AEC255205D1}" type="sibTrans" cxnId="{EA6E588C-5815-423A-A34E-DFBDA99D4802}">
      <dgm:prSet/>
      <dgm:spPr/>
      <dgm:t>
        <a:bodyPr/>
        <a:lstStyle/>
        <a:p>
          <a:endParaRPr lang="en-CA"/>
        </a:p>
      </dgm:t>
    </dgm:pt>
    <dgm:pt modelId="{ADAFF875-67BE-47CD-AA86-9E5A53748800}">
      <dgm:prSet/>
      <dgm:spPr/>
      <dgm:t>
        <a:bodyPr/>
        <a:lstStyle/>
        <a:p>
          <a:r>
            <a:rPr lang="en-CA"/>
            <a:t>Sustained Attention</a:t>
          </a:r>
        </a:p>
      </dgm:t>
    </dgm:pt>
    <dgm:pt modelId="{FB6B0C44-9A91-4685-8A03-3800CFC2CDB6}" type="parTrans" cxnId="{9AAD658B-2C23-46CA-AE93-106C035633ED}">
      <dgm:prSet/>
      <dgm:spPr/>
      <dgm:t>
        <a:bodyPr/>
        <a:lstStyle/>
        <a:p>
          <a:endParaRPr lang="en-CA"/>
        </a:p>
      </dgm:t>
    </dgm:pt>
    <dgm:pt modelId="{A1D517C3-3809-44C7-A8C0-692B58E91101}" type="sibTrans" cxnId="{9AAD658B-2C23-46CA-AE93-106C035633ED}">
      <dgm:prSet/>
      <dgm:spPr/>
      <dgm:t>
        <a:bodyPr/>
        <a:lstStyle/>
        <a:p>
          <a:endParaRPr lang="en-CA"/>
        </a:p>
      </dgm:t>
    </dgm:pt>
    <dgm:pt modelId="{55BE407C-EC7F-4E55-9321-6B6F484C6ED5}">
      <dgm:prSet/>
      <dgm:spPr/>
      <dgm:t>
        <a:bodyPr/>
        <a:lstStyle/>
        <a:p>
          <a:r>
            <a:rPr lang="en-CA"/>
            <a:t>Task Initiation</a:t>
          </a:r>
        </a:p>
      </dgm:t>
    </dgm:pt>
    <dgm:pt modelId="{06A807EE-61B1-4355-82B9-CEEF3B97339A}" type="parTrans" cxnId="{2C655AC8-8921-4DC0-B0EB-1AB62C310CE0}">
      <dgm:prSet/>
      <dgm:spPr/>
      <dgm:t>
        <a:bodyPr/>
        <a:lstStyle/>
        <a:p>
          <a:endParaRPr lang="en-CA"/>
        </a:p>
      </dgm:t>
    </dgm:pt>
    <dgm:pt modelId="{9ED52EDE-EF14-4ECA-B399-102C180DC94F}" type="sibTrans" cxnId="{2C655AC8-8921-4DC0-B0EB-1AB62C310CE0}">
      <dgm:prSet/>
      <dgm:spPr/>
      <dgm:t>
        <a:bodyPr/>
        <a:lstStyle/>
        <a:p>
          <a:endParaRPr lang="en-CA"/>
        </a:p>
      </dgm:t>
    </dgm:pt>
    <dgm:pt modelId="{4D91683E-1D19-487D-B7B7-CA55B9524C95}">
      <dgm:prSet/>
      <dgm:spPr/>
      <dgm:t>
        <a:bodyPr/>
        <a:lstStyle/>
        <a:p>
          <a:r>
            <a:rPr lang="en-CA"/>
            <a:t>Planning and Prioritization</a:t>
          </a:r>
        </a:p>
      </dgm:t>
    </dgm:pt>
    <dgm:pt modelId="{B6339888-D247-4EBD-8C81-4CEF1276A0D4}" type="parTrans" cxnId="{9E78914D-8C15-401E-8CFE-AF43FD35114B}">
      <dgm:prSet/>
      <dgm:spPr/>
      <dgm:t>
        <a:bodyPr/>
        <a:lstStyle/>
        <a:p>
          <a:endParaRPr lang="en-CA"/>
        </a:p>
      </dgm:t>
    </dgm:pt>
    <dgm:pt modelId="{F1DBE462-E5D1-4DA5-A938-895B272604E9}" type="sibTrans" cxnId="{9E78914D-8C15-401E-8CFE-AF43FD35114B}">
      <dgm:prSet/>
      <dgm:spPr/>
      <dgm:t>
        <a:bodyPr/>
        <a:lstStyle/>
        <a:p>
          <a:endParaRPr lang="en-CA"/>
        </a:p>
      </dgm:t>
    </dgm:pt>
    <dgm:pt modelId="{266FC3C5-4E52-41FB-8CD6-8EC8AFEF10D2}">
      <dgm:prSet/>
      <dgm:spPr/>
      <dgm:t>
        <a:bodyPr/>
        <a:lstStyle/>
        <a:p>
          <a:r>
            <a:rPr lang="en-CA"/>
            <a:t>Organization</a:t>
          </a:r>
        </a:p>
      </dgm:t>
    </dgm:pt>
    <dgm:pt modelId="{60D672B5-65FA-4C51-9CDC-794696B178F8}" type="parTrans" cxnId="{0EA52710-740A-405E-BC3D-EC597CCFB4C6}">
      <dgm:prSet/>
      <dgm:spPr/>
      <dgm:t>
        <a:bodyPr/>
        <a:lstStyle/>
        <a:p>
          <a:endParaRPr lang="en-CA"/>
        </a:p>
      </dgm:t>
    </dgm:pt>
    <dgm:pt modelId="{E748A78B-F9A7-4D74-A353-E7771C5F4917}" type="sibTrans" cxnId="{0EA52710-740A-405E-BC3D-EC597CCFB4C6}">
      <dgm:prSet/>
      <dgm:spPr/>
      <dgm:t>
        <a:bodyPr/>
        <a:lstStyle/>
        <a:p>
          <a:endParaRPr lang="en-CA"/>
        </a:p>
      </dgm:t>
    </dgm:pt>
    <dgm:pt modelId="{087A8F8F-0FE8-48A0-BE89-3F6EDA560056}">
      <dgm:prSet/>
      <dgm:spPr/>
      <dgm:t>
        <a:bodyPr/>
        <a:lstStyle/>
        <a:p>
          <a:r>
            <a:rPr lang="en-CA"/>
            <a:t>Time Management</a:t>
          </a:r>
        </a:p>
      </dgm:t>
    </dgm:pt>
    <dgm:pt modelId="{03E6A9B0-38A8-43FB-8C03-3EFFF027A4A5}" type="parTrans" cxnId="{F427C522-2C6B-4014-A1D0-58E21763B7D8}">
      <dgm:prSet/>
      <dgm:spPr/>
      <dgm:t>
        <a:bodyPr/>
        <a:lstStyle/>
        <a:p>
          <a:endParaRPr lang="en-CA"/>
        </a:p>
      </dgm:t>
    </dgm:pt>
    <dgm:pt modelId="{918190FF-6556-4B25-8976-C6101DDC127A}" type="sibTrans" cxnId="{F427C522-2C6B-4014-A1D0-58E21763B7D8}">
      <dgm:prSet/>
      <dgm:spPr/>
      <dgm:t>
        <a:bodyPr/>
        <a:lstStyle/>
        <a:p>
          <a:endParaRPr lang="en-CA"/>
        </a:p>
      </dgm:t>
    </dgm:pt>
    <dgm:pt modelId="{5FD7EA72-367A-4B38-B4AF-CDBE79FBAF11}">
      <dgm:prSet/>
      <dgm:spPr/>
      <dgm:t>
        <a:bodyPr/>
        <a:lstStyle/>
        <a:p>
          <a:r>
            <a:rPr lang="en-CA"/>
            <a:t>Goal-Directed Persistence </a:t>
          </a:r>
        </a:p>
      </dgm:t>
    </dgm:pt>
    <dgm:pt modelId="{BFD53F49-0F3C-4D15-8F48-0920BFD618DF}" type="parTrans" cxnId="{E5034965-868A-46C8-96DA-4725B6BC70A7}">
      <dgm:prSet/>
      <dgm:spPr/>
      <dgm:t>
        <a:bodyPr/>
        <a:lstStyle/>
        <a:p>
          <a:endParaRPr lang="en-CA"/>
        </a:p>
      </dgm:t>
    </dgm:pt>
    <dgm:pt modelId="{35AD429F-B4A2-4B9A-A999-095C92FECB0C}" type="sibTrans" cxnId="{E5034965-868A-46C8-96DA-4725B6BC70A7}">
      <dgm:prSet/>
      <dgm:spPr/>
      <dgm:t>
        <a:bodyPr/>
        <a:lstStyle/>
        <a:p>
          <a:endParaRPr lang="en-CA"/>
        </a:p>
      </dgm:t>
    </dgm:pt>
    <dgm:pt modelId="{E1BDD649-7670-4F98-8153-FAEBE2FAF06B}">
      <dgm:prSet/>
      <dgm:spPr/>
      <dgm:t>
        <a:bodyPr/>
        <a:lstStyle/>
        <a:p>
          <a:r>
            <a:rPr lang="en-CA"/>
            <a:t>Metacognition</a:t>
          </a:r>
        </a:p>
      </dgm:t>
    </dgm:pt>
    <dgm:pt modelId="{FAF4165C-21E0-4D3D-B9F4-AAA28405FF93}" type="parTrans" cxnId="{120FED40-1A5C-435F-A224-F5F1E02C524B}">
      <dgm:prSet/>
      <dgm:spPr/>
      <dgm:t>
        <a:bodyPr/>
        <a:lstStyle/>
        <a:p>
          <a:endParaRPr lang="en-CA"/>
        </a:p>
      </dgm:t>
    </dgm:pt>
    <dgm:pt modelId="{F7C3555A-14C6-4C3B-8692-B1F52F58EEFF}" type="sibTrans" cxnId="{120FED40-1A5C-435F-A224-F5F1E02C524B}">
      <dgm:prSet/>
      <dgm:spPr/>
      <dgm:t>
        <a:bodyPr/>
        <a:lstStyle/>
        <a:p>
          <a:endParaRPr lang="en-CA"/>
        </a:p>
      </dgm:t>
    </dgm:pt>
    <dgm:pt modelId="{3CE5D9C8-265E-46BF-B909-35D1C9734B9C}" type="pres">
      <dgm:prSet presAssocID="{0039B56F-39BB-4339-A895-13253E941A93}" presName="diagram" presStyleCnt="0">
        <dgm:presLayoutVars>
          <dgm:dir/>
          <dgm:animLvl val="lvl"/>
          <dgm:resizeHandles val="exact"/>
        </dgm:presLayoutVars>
      </dgm:prSet>
      <dgm:spPr/>
    </dgm:pt>
    <dgm:pt modelId="{95D145D3-B416-4874-9194-846EC4F064C6}" type="pres">
      <dgm:prSet presAssocID="{9C885722-FC6C-4598-AEB8-EBDC51FA7107}" presName="compNode" presStyleCnt="0"/>
      <dgm:spPr/>
    </dgm:pt>
    <dgm:pt modelId="{4E711E76-4E3C-4E3F-93B5-70FD006EFC95}" type="pres">
      <dgm:prSet presAssocID="{9C885722-FC6C-4598-AEB8-EBDC51FA7107}" presName="childRect" presStyleLbl="bgAcc1" presStyleIdx="0" presStyleCnt="11">
        <dgm:presLayoutVars>
          <dgm:bulletEnabled val="1"/>
        </dgm:presLayoutVars>
      </dgm:prSet>
      <dgm:spPr/>
    </dgm:pt>
    <dgm:pt modelId="{C2B9CF25-3D84-44A2-8AC9-A5A5CCB7FD37}" type="pres">
      <dgm:prSet presAssocID="{9C885722-FC6C-4598-AEB8-EBDC51FA7107}" presName="parentText" presStyleLbl="node1" presStyleIdx="0" presStyleCnt="0">
        <dgm:presLayoutVars>
          <dgm:chMax val="0"/>
          <dgm:bulletEnabled val="1"/>
        </dgm:presLayoutVars>
      </dgm:prSet>
      <dgm:spPr/>
    </dgm:pt>
    <dgm:pt modelId="{7309E2D8-8E6F-49D2-B1F7-533CAFED9F71}" type="pres">
      <dgm:prSet presAssocID="{9C885722-FC6C-4598-AEB8-EBDC51FA7107}" presName="parentRect" presStyleLbl="alignNode1" presStyleIdx="0" presStyleCnt="11"/>
      <dgm:spPr/>
    </dgm:pt>
    <dgm:pt modelId="{0946E733-BEB0-4655-97F6-4A80589B8F7C}" type="pres">
      <dgm:prSet presAssocID="{9C885722-FC6C-4598-AEB8-EBDC51FA7107}" presName="adorn" presStyleLbl="fgAccFollowNode1" presStyleIdx="0" presStyleCnt="11"/>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000" r="-6000"/>
          </a:stretch>
        </a:blipFill>
      </dgm:spPr>
    </dgm:pt>
    <dgm:pt modelId="{F12C3610-B559-4C2A-8EDA-B55DDBED038D}" type="pres">
      <dgm:prSet presAssocID="{30924080-9235-42A7-B323-E1E5C4529237}" presName="sibTrans" presStyleLbl="sibTrans2D1" presStyleIdx="0" presStyleCnt="0"/>
      <dgm:spPr/>
    </dgm:pt>
    <dgm:pt modelId="{A845E15F-D1E6-4D28-A086-53984DB406E2}" type="pres">
      <dgm:prSet presAssocID="{F39E7064-9B77-499B-8AD6-62D5F572B2DA}" presName="compNode" presStyleCnt="0"/>
      <dgm:spPr/>
    </dgm:pt>
    <dgm:pt modelId="{A3F79931-F940-4801-B7D2-8BA52ADD1F80}" type="pres">
      <dgm:prSet presAssocID="{F39E7064-9B77-499B-8AD6-62D5F572B2DA}" presName="childRect" presStyleLbl="bgAcc1" presStyleIdx="1" presStyleCnt="11">
        <dgm:presLayoutVars>
          <dgm:bulletEnabled val="1"/>
        </dgm:presLayoutVars>
      </dgm:prSet>
      <dgm:spPr/>
    </dgm:pt>
    <dgm:pt modelId="{6DF2EED5-E36B-4BB4-90CB-B872D4816FA8}" type="pres">
      <dgm:prSet presAssocID="{F39E7064-9B77-499B-8AD6-62D5F572B2DA}" presName="parentText" presStyleLbl="node1" presStyleIdx="0" presStyleCnt="0">
        <dgm:presLayoutVars>
          <dgm:chMax val="0"/>
          <dgm:bulletEnabled val="1"/>
        </dgm:presLayoutVars>
      </dgm:prSet>
      <dgm:spPr/>
    </dgm:pt>
    <dgm:pt modelId="{69969A0F-6AAA-4DB6-A221-A5BAA836ACA8}" type="pres">
      <dgm:prSet presAssocID="{F39E7064-9B77-499B-8AD6-62D5F572B2DA}" presName="parentRect" presStyleLbl="alignNode1" presStyleIdx="1" presStyleCnt="11"/>
      <dgm:spPr/>
    </dgm:pt>
    <dgm:pt modelId="{E6B110B4-90BE-4715-B502-31A2C5C4E1E2}" type="pres">
      <dgm:prSet presAssocID="{F39E7064-9B77-499B-8AD6-62D5F572B2DA}" presName="adorn" presStyleLbl="fgAccFollowNode1" presStyleIdx="1" presStyleCnt="11"/>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5000" b="-5000"/>
          </a:stretch>
        </a:blipFill>
      </dgm:spPr>
    </dgm:pt>
    <dgm:pt modelId="{99F0E796-68A3-4F4A-B6A6-2D7E150B8B21}" type="pres">
      <dgm:prSet presAssocID="{ED136EE8-3130-4444-BE4B-1A3FFA1EE8D3}" presName="sibTrans" presStyleLbl="sibTrans2D1" presStyleIdx="0" presStyleCnt="0"/>
      <dgm:spPr/>
    </dgm:pt>
    <dgm:pt modelId="{519A4303-408A-4879-9B98-88291D1DC732}" type="pres">
      <dgm:prSet presAssocID="{23CC5F9B-27DA-4FFA-BA0C-27A98CB2E1FD}" presName="compNode" presStyleCnt="0"/>
      <dgm:spPr/>
    </dgm:pt>
    <dgm:pt modelId="{5083F7E2-E24D-41F5-A737-AA9881B69D0C}" type="pres">
      <dgm:prSet presAssocID="{23CC5F9B-27DA-4FFA-BA0C-27A98CB2E1FD}" presName="childRect" presStyleLbl="bgAcc1" presStyleIdx="2" presStyleCnt="11">
        <dgm:presLayoutVars>
          <dgm:bulletEnabled val="1"/>
        </dgm:presLayoutVars>
      </dgm:prSet>
      <dgm:spPr/>
    </dgm:pt>
    <dgm:pt modelId="{761E6F6C-245D-44E5-B989-45A630E92784}" type="pres">
      <dgm:prSet presAssocID="{23CC5F9B-27DA-4FFA-BA0C-27A98CB2E1FD}" presName="parentText" presStyleLbl="node1" presStyleIdx="0" presStyleCnt="0">
        <dgm:presLayoutVars>
          <dgm:chMax val="0"/>
          <dgm:bulletEnabled val="1"/>
        </dgm:presLayoutVars>
      </dgm:prSet>
      <dgm:spPr/>
    </dgm:pt>
    <dgm:pt modelId="{137EC2E2-8EFD-4DE6-9771-FF9B327B5529}" type="pres">
      <dgm:prSet presAssocID="{23CC5F9B-27DA-4FFA-BA0C-27A98CB2E1FD}" presName="parentRect" presStyleLbl="alignNode1" presStyleIdx="2" presStyleCnt="11"/>
      <dgm:spPr/>
    </dgm:pt>
    <dgm:pt modelId="{9AEFF0AD-FC1C-4042-8D15-633C32F88987}" type="pres">
      <dgm:prSet presAssocID="{23CC5F9B-27DA-4FFA-BA0C-27A98CB2E1FD}" presName="adorn" presStyleLbl="fgAccFollowNode1" presStyleIdx="2" presStyleCnt="11"/>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32000" r="-32000"/>
          </a:stretch>
        </a:blipFill>
      </dgm:spPr>
    </dgm:pt>
    <dgm:pt modelId="{C8B84A97-2DCB-4A02-BCC5-FB6A8D5F339A}" type="pres">
      <dgm:prSet presAssocID="{CA3F8F13-B143-46F5-BF01-8291F3AEECA3}" presName="sibTrans" presStyleLbl="sibTrans2D1" presStyleIdx="0" presStyleCnt="0"/>
      <dgm:spPr/>
    </dgm:pt>
    <dgm:pt modelId="{9267235D-30ED-4FBC-80BD-A5D0E6E2DA87}" type="pres">
      <dgm:prSet presAssocID="{FB63AB83-31BE-4EED-9E40-483C37E54745}" presName="compNode" presStyleCnt="0"/>
      <dgm:spPr/>
    </dgm:pt>
    <dgm:pt modelId="{1124FA51-EBD0-4BC7-92EB-BCF99C785ED6}" type="pres">
      <dgm:prSet presAssocID="{FB63AB83-31BE-4EED-9E40-483C37E54745}" presName="childRect" presStyleLbl="bgAcc1" presStyleIdx="3" presStyleCnt="11">
        <dgm:presLayoutVars>
          <dgm:bulletEnabled val="1"/>
        </dgm:presLayoutVars>
      </dgm:prSet>
      <dgm:spPr/>
    </dgm:pt>
    <dgm:pt modelId="{88A5CD1A-516E-445E-9D60-8B19BD070083}" type="pres">
      <dgm:prSet presAssocID="{FB63AB83-31BE-4EED-9E40-483C37E54745}" presName="parentText" presStyleLbl="node1" presStyleIdx="0" presStyleCnt="0">
        <dgm:presLayoutVars>
          <dgm:chMax val="0"/>
          <dgm:bulletEnabled val="1"/>
        </dgm:presLayoutVars>
      </dgm:prSet>
      <dgm:spPr/>
    </dgm:pt>
    <dgm:pt modelId="{4E4EF998-5CDA-4042-B791-0C2A4B6F6150}" type="pres">
      <dgm:prSet presAssocID="{FB63AB83-31BE-4EED-9E40-483C37E54745}" presName="parentRect" presStyleLbl="alignNode1" presStyleIdx="3" presStyleCnt="11"/>
      <dgm:spPr/>
    </dgm:pt>
    <dgm:pt modelId="{F59356F2-3DD1-4625-B862-19F35FADB839}" type="pres">
      <dgm:prSet presAssocID="{FB63AB83-31BE-4EED-9E40-483C37E54745}" presName="adorn" presStyleLbl="fgAccFollowNode1" presStyleIdx="3" presStyleCnt="11"/>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000" r="-8000"/>
          </a:stretch>
        </a:blipFill>
      </dgm:spPr>
    </dgm:pt>
    <dgm:pt modelId="{F962722B-B157-4419-A1B4-0248ACA14496}" type="pres">
      <dgm:prSet presAssocID="{CA7E4E20-C068-494C-815F-2AEC255205D1}" presName="sibTrans" presStyleLbl="sibTrans2D1" presStyleIdx="0" presStyleCnt="0"/>
      <dgm:spPr/>
    </dgm:pt>
    <dgm:pt modelId="{311A7344-9DEC-49BB-BD3E-BAF164B305CC}" type="pres">
      <dgm:prSet presAssocID="{ADAFF875-67BE-47CD-AA86-9E5A53748800}" presName="compNode" presStyleCnt="0"/>
      <dgm:spPr/>
    </dgm:pt>
    <dgm:pt modelId="{1C7CDF84-C08A-4567-BFAB-CCDA3FDF0747}" type="pres">
      <dgm:prSet presAssocID="{ADAFF875-67BE-47CD-AA86-9E5A53748800}" presName="childRect" presStyleLbl="bgAcc1" presStyleIdx="4" presStyleCnt="11">
        <dgm:presLayoutVars>
          <dgm:bulletEnabled val="1"/>
        </dgm:presLayoutVars>
      </dgm:prSet>
      <dgm:spPr/>
    </dgm:pt>
    <dgm:pt modelId="{72EF66AB-C366-4562-9545-A4C5F217AFB9}" type="pres">
      <dgm:prSet presAssocID="{ADAFF875-67BE-47CD-AA86-9E5A53748800}" presName="parentText" presStyleLbl="node1" presStyleIdx="0" presStyleCnt="0">
        <dgm:presLayoutVars>
          <dgm:chMax val="0"/>
          <dgm:bulletEnabled val="1"/>
        </dgm:presLayoutVars>
      </dgm:prSet>
      <dgm:spPr/>
    </dgm:pt>
    <dgm:pt modelId="{8396FFB9-4118-4A25-8212-061F396B9962}" type="pres">
      <dgm:prSet presAssocID="{ADAFF875-67BE-47CD-AA86-9E5A53748800}" presName="parentRect" presStyleLbl="alignNode1" presStyleIdx="4" presStyleCnt="11"/>
      <dgm:spPr/>
    </dgm:pt>
    <dgm:pt modelId="{FFF0F635-F76C-498E-889C-5112B47D3268}" type="pres">
      <dgm:prSet presAssocID="{ADAFF875-67BE-47CD-AA86-9E5A53748800}" presName="adorn" presStyleLbl="fgAccFollowNode1" presStyleIdx="4" presStyleCnt="11"/>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53000" r="-53000"/>
          </a:stretch>
        </a:blipFill>
      </dgm:spPr>
    </dgm:pt>
    <dgm:pt modelId="{27F3786D-068B-4199-9F1B-FA9A1EEF7173}" type="pres">
      <dgm:prSet presAssocID="{A1D517C3-3809-44C7-A8C0-692B58E91101}" presName="sibTrans" presStyleLbl="sibTrans2D1" presStyleIdx="0" presStyleCnt="0"/>
      <dgm:spPr/>
    </dgm:pt>
    <dgm:pt modelId="{9CC1C51B-8507-4EDD-8FD8-229AE42AB8E4}" type="pres">
      <dgm:prSet presAssocID="{55BE407C-EC7F-4E55-9321-6B6F484C6ED5}" presName="compNode" presStyleCnt="0"/>
      <dgm:spPr/>
    </dgm:pt>
    <dgm:pt modelId="{BA834A96-3259-4269-A9C7-05DCF30ABAA7}" type="pres">
      <dgm:prSet presAssocID="{55BE407C-EC7F-4E55-9321-6B6F484C6ED5}" presName="childRect" presStyleLbl="bgAcc1" presStyleIdx="5" presStyleCnt="11">
        <dgm:presLayoutVars>
          <dgm:bulletEnabled val="1"/>
        </dgm:presLayoutVars>
      </dgm:prSet>
      <dgm:spPr/>
    </dgm:pt>
    <dgm:pt modelId="{61E0F13C-94B1-42EB-BCB9-B930D2A12F2C}" type="pres">
      <dgm:prSet presAssocID="{55BE407C-EC7F-4E55-9321-6B6F484C6ED5}" presName="parentText" presStyleLbl="node1" presStyleIdx="0" presStyleCnt="0">
        <dgm:presLayoutVars>
          <dgm:chMax val="0"/>
          <dgm:bulletEnabled val="1"/>
        </dgm:presLayoutVars>
      </dgm:prSet>
      <dgm:spPr/>
    </dgm:pt>
    <dgm:pt modelId="{9E209601-E8EC-48BD-B325-9782DC7A1BAC}" type="pres">
      <dgm:prSet presAssocID="{55BE407C-EC7F-4E55-9321-6B6F484C6ED5}" presName="parentRect" presStyleLbl="alignNode1" presStyleIdx="5" presStyleCnt="11"/>
      <dgm:spPr/>
    </dgm:pt>
    <dgm:pt modelId="{0BE7362A-F9EF-45B8-A0C5-0BF8B297F17E}" type="pres">
      <dgm:prSet presAssocID="{55BE407C-EC7F-4E55-9321-6B6F484C6ED5}" presName="adorn" presStyleLbl="fgAccFollowNode1" presStyleIdx="5" presStyleCnt="11"/>
      <dgm:spPr>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55000" r="-55000"/>
          </a:stretch>
        </a:blipFill>
      </dgm:spPr>
    </dgm:pt>
    <dgm:pt modelId="{7E816A25-0F40-4DCD-81FE-10A058E6A230}" type="pres">
      <dgm:prSet presAssocID="{9ED52EDE-EF14-4ECA-B399-102C180DC94F}" presName="sibTrans" presStyleLbl="sibTrans2D1" presStyleIdx="0" presStyleCnt="0"/>
      <dgm:spPr/>
    </dgm:pt>
    <dgm:pt modelId="{4E128914-3079-4AFE-A673-933A299142A7}" type="pres">
      <dgm:prSet presAssocID="{4D91683E-1D19-487D-B7B7-CA55B9524C95}" presName="compNode" presStyleCnt="0"/>
      <dgm:spPr/>
    </dgm:pt>
    <dgm:pt modelId="{DF855CD4-0BDD-4680-A4BF-3342E9DD3558}" type="pres">
      <dgm:prSet presAssocID="{4D91683E-1D19-487D-B7B7-CA55B9524C95}" presName="childRect" presStyleLbl="bgAcc1" presStyleIdx="6" presStyleCnt="11">
        <dgm:presLayoutVars>
          <dgm:bulletEnabled val="1"/>
        </dgm:presLayoutVars>
      </dgm:prSet>
      <dgm:spPr/>
    </dgm:pt>
    <dgm:pt modelId="{6AFAE22F-5E2F-4DE8-B322-C284FC058383}" type="pres">
      <dgm:prSet presAssocID="{4D91683E-1D19-487D-B7B7-CA55B9524C95}" presName="parentText" presStyleLbl="node1" presStyleIdx="0" presStyleCnt="0">
        <dgm:presLayoutVars>
          <dgm:chMax val="0"/>
          <dgm:bulletEnabled val="1"/>
        </dgm:presLayoutVars>
      </dgm:prSet>
      <dgm:spPr/>
    </dgm:pt>
    <dgm:pt modelId="{BC59966A-608C-4E3D-BA1C-C127D709E84D}" type="pres">
      <dgm:prSet presAssocID="{4D91683E-1D19-487D-B7B7-CA55B9524C95}" presName="parentRect" presStyleLbl="alignNode1" presStyleIdx="6" presStyleCnt="11"/>
      <dgm:spPr/>
    </dgm:pt>
    <dgm:pt modelId="{EB9BABB4-484A-42D4-AFC9-75409BCE93EC}" type="pres">
      <dgm:prSet presAssocID="{4D91683E-1D19-487D-B7B7-CA55B9524C95}" presName="adorn" presStyleLbl="fgAccFollowNode1" presStyleIdx="6" presStyleCnt="11"/>
      <dgm:spPr>
        <a:blipFill>
          <a:blip xmlns:r="http://schemas.openxmlformats.org/officeDocument/2006/relationships"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t="-6000" b="-6000"/>
          </a:stretch>
        </a:blipFill>
      </dgm:spPr>
    </dgm:pt>
    <dgm:pt modelId="{89B6B9E7-1833-46DE-AA65-A98E8D437D7B}" type="pres">
      <dgm:prSet presAssocID="{F1DBE462-E5D1-4DA5-A938-895B272604E9}" presName="sibTrans" presStyleLbl="sibTrans2D1" presStyleIdx="0" presStyleCnt="0"/>
      <dgm:spPr/>
    </dgm:pt>
    <dgm:pt modelId="{48EE5F4E-4C21-4868-A691-48C21DBC2BA0}" type="pres">
      <dgm:prSet presAssocID="{266FC3C5-4E52-41FB-8CD6-8EC8AFEF10D2}" presName="compNode" presStyleCnt="0"/>
      <dgm:spPr/>
    </dgm:pt>
    <dgm:pt modelId="{E5847F96-5F33-46AD-BEEE-C049CF07B090}" type="pres">
      <dgm:prSet presAssocID="{266FC3C5-4E52-41FB-8CD6-8EC8AFEF10D2}" presName="childRect" presStyleLbl="bgAcc1" presStyleIdx="7" presStyleCnt="11">
        <dgm:presLayoutVars>
          <dgm:bulletEnabled val="1"/>
        </dgm:presLayoutVars>
      </dgm:prSet>
      <dgm:spPr/>
    </dgm:pt>
    <dgm:pt modelId="{8F0E05BE-EC27-45AC-B917-815F1849912C}" type="pres">
      <dgm:prSet presAssocID="{266FC3C5-4E52-41FB-8CD6-8EC8AFEF10D2}" presName="parentText" presStyleLbl="node1" presStyleIdx="0" presStyleCnt="0">
        <dgm:presLayoutVars>
          <dgm:chMax val="0"/>
          <dgm:bulletEnabled val="1"/>
        </dgm:presLayoutVars>
      </dgm:prSet>
      <dgm:spPr/>
    </dgm:pt>
    <dgm:pt modelId="{4C33D358-D187-401C-8712-D1F144E37376}" type="pres">
      <dgm:prSet presAssocID="{266FC3C5-4E52-41FB-8CD6-8EC8AFEF10D2}" presName="parentRect" presStyleLbl="alignNode1" presStyleIdx="7" presStyleCnt="11"/>
      <dgm:spPr/>
    </dgm:pt>
    <dgm:pt modelId="{443E1187-73AD-4FE9-A8E2-6CD8B01C89AA}" type="pres">
      <dgm:prSet presAssocID="{266FC3C5-4E52-41FB-8CD6-8EC8AFEF10D2}" presName="adorn" presStyleLbl="fgAccFollowNode1" presStyleIdx="7" presStyleCnt="11"/>
      <dgm:spPr>
        <a:blipFill>
          <a:blip xmlns:r="http://schemas.openxmlformats.org/officeDocument/2006/relationships"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l="-26000" r="-26000"/>
          </a:stretch>
        </a:blipFill>
      </dgm:spPr>
    </dgm:pt>
    <dgm:pt modelId="{C8E24091-EFA0-4A0D-BC28-A08AC357C968}" type="pres">
      <dgm:prSet presAssocID="{E748A78B-F9A7-4D74-A353-E7771C5F4917}" presName="sibTrans" presStyleLbl="sibTrans2D1" presStyleIdx="0" presStyleCnt="0"/>
      <dgm:spPr/>
    </dgm:pt>
    <dgm:pt modelId="{EEBAF2E7-727E-482B-B799-9EA847A959D7}" type="pres">
      <dgm:prSet presAssocID="{087A8F8F-0FE8-48A0-BE89-3F6EDA560056}" presName="compNode" presStyleCnt="0"/>
      <dgm:spPr/>
    </dgm:pt>
    <dgm:pt modelId="{847FA66A-3E63-42BC-B3EE-BE40049407FB}" type="pres">
      <dgm:prSet presAssocID="{087A8F8F-0FE8-48A0-BE89-3F6EDA560056}" presName="childRect" presStyleLbl="bgAcc1" presStyleIdx="8" presStyleCnt="11">
        <dgm:presLayoutVars>
          <dgm:bulletEnabled val="1"/>
        </dgm:presLayoutVars>
      </dgm:prSet>
      <dgm:spPr/>
    </dgm:pt>
    <dgm:pt modelId="{72AFC35D-3166-4597-A368-577B550C903B}" type="pres">
      <dgm:prSet presAssocID="{087A8F8F-0FE8-48A0-BE89-3F6EDA560056}" presName="parentText" presStyleLbl="node1" presStyleIdx="0" presStyleCnt="0">
        <dgm:presLayoutVars>
          <dgm:chMax val="0"/>
          <dgm:bulletEnabled val="1"/>
        </dgm:presLayoutVars>
      </dgm:prSet>
      <dgm:spPr/>
    </dgm:pt>
    <dgm:pt modelId="{23B01752-E928-41F5-8753-039FAB017A03}" type="pres">
      <dgm:prSet presAssocID="{087A8F8F-0FE8-48A0-BE89-3F6EDA560056}" presName="parentRect" presStyleLbl="alignNode1" presStyleIdx="8" presStyleCnt="11"/>
      <dgm:spPr/>
    </dgm:pt>
    <dgm:pt modelId="{0BEA29E3-7A8E-45B8-8D35-4A497CD4E038}" type="pres">
      <dgm:prSet presAssocID="{087A8F8F-0FE8-48A0-BE89-3F6EDA560056}" presName="adorn" presStyleLbl="fgAccFollowNode1" presStyleIdx="8" presStyleCnt="11"/>
      <dgm:spPr>
        <a:blipFill>
          <a:blip xmlns:r="http://schemas.openxmlformats.org/officeDocument/2006/relationships"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a:stretch>
            <a:fillRect/>
          </a:stretch>
        </a:blipFill>
      </dgm:spPr>
    </dgm:pt>
    <dgm:pt modelId="{6720E2B8-7148-46CF-B37C-976FC54C52D9}" type="pres">
      <dgm:prSet presAssocID="{918190FF-6556-4B25-8976-C6101DDC127A}" presName="sibTrans" presStyleLbl="sibTrans2D1" presStyleIdx="0" presStyleCnt="0"/>
      <dgm:spPr/>
    </dgm:pt>
    <dgm:pt modelId="{74DD1BC7-CCD4-47C2-BACC-BD32997A35CA}" type="pres">
      <dgm:prSet presAssocID="{5FD7EA72-367A-4B38-B4AF-CDBE79FBAF11}" presName="compNode" presStyleCnt="0"/>
      <dgm:spPr/>
    </dgm:pt>
    <dgm:pt modelId="{419FA412-4713-4445-9795-C8562852D54F}" type="pres">
      <dgm:prSet presAssocID="{5FD7EA72-367A-4B38-B4AF-CDBE79FBAF11}" presName="childRect" presStyleLbl="bgAcc1" presStyleIdx="9" presStyleCnt="11">
        <dgm:presLayoutVars>
          <dgm:bulletEnabled val="1"/>
        </dgm:presLayoutVars>
      </dgm:prSet>
      <dgm:spPr/>
    </dgm:pt>
    <dgm:pt modelId="{E53918D4-E79A-44AE-86AE-B0ED384F34BD}" type="pres">
      <dgm:prSet presAssocID="{5FD7EA72-367A-4B38-B4AF-CDBE79FBAF11}" presName="parentText" presStyleLbl="node1" presStyleIdx="0" presStyleCnt="0">
        <dgm:presLayoutVars>
          <dgm:chMax val="0"/>
          <dgm:bulletEnabled val="1"/>
        </dgm:presLayoutVars>
      </dgm:prSet>
      <dgm:spPr/>
    </dgm:pt>
    <dgm:pt modelId="{4BE74C4A-51CC-4B56-B0E1-0BA6EC15AFB6}" type="pres">
      <dgm:prSet presAssocID="{5FD7EA72-367A-4B38-B4AF-CDBE79FBAF11}" presName="parentRect" presStyleLbl="alignNode1" presStyleIdx="9" presStyleCnt="11"/>
      <dgm:spPr/>
    </dgm:pt>
    <dgm:pt modelId="{048E0C29-DE7D-49BB-930C-CDBFD379C007}" type="pres">
      <dgm:prSet presAssocID="{5FD7EA72-367A-4B38-B4AF-CDBE79FBAF11}" presName="adorn" presStyleLbl="fgAccFollowNode1" presStyleIdx="9" presStyleCnt="11"/>
      <dgm:spPr>
        <a:blipFill>
          <a:blip xmlns:r="http://schemas.openxmlformats.org/officeDocument/2006/relationships"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a:stretch>
            <a:fillRect l="-17000" r="-17000"/>
          </a:stretch>
        </a:blipFill>
      </dgm:spPr>
    </dgm:pt>
    <dgm:pt modelId="{4D4CA4B8-5D15-4AA1-9965-2700D683ADD3}" type="pres">
      <dgm:prSet presAssocID="{35AD429F-B4A2-4B9A-A999-095C92FECB0C}" presName="sibTrans" presStyleLbl="sibTrans2D1" presStyleIdx="0" presStyleCnt="0"/>
      <dgm:spPr/>
    </dgm:pt>
    <dgm:pt modelId="{99CA7027-9604-45E4-A98E-FF74EF6D240E}" type="pres">
      <dgm:prSet presAssocID="{E1BDD649-7670-4F98-8153-FAEBE2FAF06B}" presName="compNode" presStyleCnt="0"/>
      <dgm:spPr/>
    </dgm:pt>
    <dgm:pt modelId="{D7063118-16D9-48B1-89EA-6228E38C88E8}" type="pres">
      <dgm:prSet presAssocID="{E1BDD649-7670-4F98-8153-FAEBE2FAF06B}" presName="childRect" presStyleLbl="bgAcc1" presStyleIdx="10" presStyleCnt="11">
        <dgm:presLayoutVars>
          <dgm:bulletEnabled val="1"/>
        </dgm:presLayoutVars>
      </dgm:prSet>
      <dgm:spPr/>
    </dgm:pt>
    <dgm:pt modelId="{12FDB367-4F77-497A-BF52-D48CBB89AA9D}" type="pres">
      <dgm:prSet presAssocID="{E1BDD649-7670-4F98-8153-FAEBE2FAF06B}" presName="parentText" presStyleLbl="node1" presStyleIdx="0" presStyleCnt="0">
        <dgm:presLayoutVars>
          <dgm:chMax val="0"/>
          <dgm:bulletEnabled val="1"/>
        </dgm:presLayoutVars>
      </dgm:prSet>
      <dgm:spPr/>
    </dgm:pt>
    <dgm:pt modelId="{A454C9FB-9D34-481A-92EC-8C46FC60A41F}" type="pres">
      <dgm:prSet presAssocID="{E1BDD649-7670-4F98-8153-FAEBE2FAF06B}" presName="parentRect" presStyleLbl="alignNode1" presStyleIdx="10" presStyleCnt="11"/>
      <dgm:spPr/>
    </dgm:pt>
    <dgm:pt modelId="{51B2E508-6CF5-4E77-A2E2-21BDC5ACCA91}" type="pres">
      <dgm:prSet presAssocID="{E1BDD649-7670-4F98-8153-FAEBE2FAF06B}" presName="adorn" presStyleLbl="fgAccFollowNode1" presStyleIdx="10" presStyleCnt="11"/>
      <dgm:spPr>
        <a:blipFill>
          <a:blip xmlns:r="http://schemas.openxmlformats.org/officeDocument/2006/relationships"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a:stretch>
            <a:fillRect l="-17000" r="-17000"/>
          </a:stretch>
        </a:blipFill>
      </dgm:spPr>
    </dgm:pt>
  </dgm:ptLst>
  <dgm:cxnLst>
    <dgm:cxn modelId="{4383A003-BF05-46C2-8CD9-F6257FAD9E91}" type="presOf" srcId="{F39E7064-9B77-499B-8AD6-62D5F572B2DA}" destId="{69969A0F-6AAA-4DB6-A221-A5BAA836ACA8}" srcOrd="1" destOrd="0" presId="urn:microsoft.com/office/officeart/2005/8/layout/bList2"/>
    <dgm:cxn modelId="{831D8106-6621-40BC-B618-952F1FC72729}" type="presOf" srcId="{F1DBE462-E5D1-4DA5-A938-895B272604E9}" destId="{89B6B9E7-1833-46DE-AA65-A98E8D437D7B}" srcOrd="0" destOrd="0" presId="urn:microsoft.com/office/officeart/2005/8/layout/bList2"/>
    <dgm:cxn modelId="{83D1090A-1126-47AD-885F-9FB7A3CB270C}" type="presOf" srcId="{35AD429F-B4A2-4B9A-A999-095C92FECB0C}" destId="{4D4CA4B8-5D15-4AA1-9965-2700D683ADD3}" srcOrd="0" destOrd="0" presId="urn:microsoft.com/office/officeart/2005/8/layout/bList2"/>
    <dgm:cxn modelId="{0EA52710-740A-405E-BC3D-EC597CCFB4C6}" srcId="{0039B56F-39BB-4339-A895-13253E941A93}" destId="{266FC3C5-4E52-41FB-8CD6-8EC8AFEF10D2}" srcOrd="7" destOrd="0" parTransId="{60D672B5-65FA-4C51-9CDC-794696B178F8}" sibTransId="{E748A78B-F9A7-4D74-A353-E7771C5F4917}"/>
    <dgm:cxn modelId="{BDD05710-EE1F-4B9E-9EF8-1A5B68818CB6}" type="presOf" srcId="{A1D517C3-3809-44C7-A8C0-692B58E91101}" destId="{27F3786D-068B-4199-9F1B-FA9A1EEF7173}" srcOrd="0" destOrd="0" presId="urn:microsoft.com/office/officeart/2005/8/layout/bList2"/>
    <dgm:cxn modelId="{AD5F1213-8F54-48DA-815C-933CD08B19E9}" type="presOf" srcId="{23CC5F9B-27DA-4FFA-BA0C-27A98CB2E1FD}" destId="{137EC2E2-8EFD-4DE6-9771-FF9B327B5529}" srcOrd="1" destOrd="0" presId="urn:microsoft.com/office/officeart/2005/8/layout/bList2"/>
    <dgm:cxn modelId="{4C315516-609F-4B9E-8EF6-64C201A004BD}" type="presOf" srcId="{5FD7EA72-367A-4B38-B4AF-CDBE79FBAF11}" destId="{E53918D4-E79A-44AE-86AE-B0ED384F34BD}" srcOrd="0" destOrd="0" presId="urn:microsoft.com/office/officeart/2005/8/layout/bList2"/>
    <dgm:cxn modelId="{2411C118-6497-46F9-AE51-E3AB61A240D0}" type="presOf" srcId="{30924080-9235-42A7-B323-E1E5C4529237}" destId="{F12C3610-B559-4C2A-8EDA-B55DDBED038D}" srcOrd="0" destOrd="0" presId="urn:microsoft.com/office/officeart/2005/8/layout/bList2"/>
    <dgm:cxn modelId="{F427C522-2C6B-4014-A1D0-58E21763B7D8}" srcId="{0039B56F-39BB-4339-A895-13253E941A93}" destId="{087A8F8F-0FE8-48A0-BE89-3F6EDA560056}" srcOrd="8" destOrd="0" parTransId="{03E6A9B0-38A8-43FB-8C03-3EFFF027A4A5}" sibTransId="{918190FF-6556-4B25-8976-C6101DDC127A}"/>
    <dgm:cxn modelId="{6E021031-0601-41C7-9064-7CB821F075C5}" srcId="{0039B56F-39BB-4339-A895-13253E941A93}" destId="{9C885722-FC6C-4598-AEB8-EBDC51FA7107}" srcOrd="0" destOrd="0" parTransId="{26CA4D4D-8D87-45B8-AB56-837BB0421AD1}" sibTransId="{30924080-9235-42A7-B323-E1E5C4529237}"/>
    <dgm:cxn modelId="{8A858933-77C8-4E95-852A-F38BE37C2DA5}" type="presOf" srcId="{4D91683E-1D19-487D-B7B7-CA55B9524C95}" destId="{BC59966A-608C-4E3D-BA1C-C127D709E84D}" srcOrd="1" destOrd="0" presId="urn:microsoft.com/office/officeart/2005/8/layout/bList2"/>
    <dgm:cxn modelId="{7FEBD037-017A-493B-98D1-E95E9AA3B7DB}" type="presOf" srcId="{55BE407C-EC7F-4E55-9321-6B6F484C6ED5}" destId="{9E209601-E8EC-48BD-B325-9782DC7A1BAC}" srcOrd="1" destOrd="0" presId="urn:microsoft.com/office/officeart/2005/8/layout/bList2"/>
    <dgm:cxn modelId="{2418013B-F974-48A7-81E1-026711F7D732}" type="presOf" srcId="{CA3F8F13-B143-46F5-BF01-8291F3AEECA3}" destId="{C8B84A97-2DCB-4A02-BCC5-FB6A8D5F339A}" srcOrd="0" destOrd="0" presId="urn:microsoft.com/office/officeart/2005/8/layout/bList2"/>
    <dgm:cxn modelId="{F386493F-7E65-4737-811D-78352EC34B4A}" srcId="{0039B56F-39BB-4339-A895-13253E941A93}" destId="{F39E7064-9B77-499B-8AD6-62D5F572B2DA}" srcOrd="1" destOrd="0" parTransId="{9C785D6E-32F3-4B9B-9FCF-AF4B456B81BD}" sibTransId="{ED136EE8-3130-4444-BE4B-1A3FFA1EE8D3}"/>
    <dgm:cxn modelId="{120FED40-1A5C-435F-A224-F5F1E02C524B}" srcId="{0039B56F-39BB-4339-A895-13253E941A93}" destId="{E1BDD649-7670-4F98-8153-FAEBE2FAF06B}" srcOrd="10" destOrd="0" parTransId="{FAF4165C-21E0-4D3D-B9F4-AAA28405FF93}" sibTransId="{F7C3555A-14C6-4C3B-8692-B1F52F58EEFF}"/>
    <dgm:cxn modelId="{06BCAC5E-3677-4F7A-8D64-262324D5ED3B}" type="presOf" srcId="{087A8F8F-0FE8-48A0-BE89-3F6EDA560056}" destId="{23B01752-E928-41F5-8753-039FAB017A03}" srcOrd="1" destOrd="0" presId="urn:microsoft.com/office/officeart/2005/8/layout/bList2"/>
    <dgm:cxn modelId="{42FEB25E-230A-42C3-9218-C857080C14BA}" type="presOf" srcId="{55BE407C-EC7F-4E55-9321-6B6F484C6ED5}" destId="{61E0F13C-94B1-42EB-BCB9-B930D2A12F2C}" srcOrd="0" destOrd="0" presId="urn:microsoft.com/office/officeart/2005/8/layout/bList2"/>
    <dgm:cxn modelId="{9C127063-A2ED-4C30-A31E-39AFCBFDE9FB}" type="presOf" srcId="{F39E7064-9B77-499B-8AD6-62D5F572B2DA}" destId="{6DF2EED5-E36B-4BB4-90CB-B872D4816FA8}" srcOrd="0" destOrd="0" presId="urn:microsoft.com/office/officeart/2005/8/layout/bList2"/>
    <dgm:cxn modelId="{E5034965-868A-46C8-96DA-4725B6BC70A7}" srcId="{0039B56F-39BB-4339-A895-13253E941A93}" destId="{5FD7EA72-367A-4B38-B4AF-CDBE79FBAF11}" srcOrd="9" destOrd="0" parTransId="{BFD53F49-0F3C-4D15-8F48-0920BFD618DF}" sibTransId="{35AD429F-B4A2-4B9A-A999-095C92FECB0C}"/>
    <dgm:cxn modelId="{B6F4E166-A16B-415E-A4F8-BCA4E68D0C81}" type="presOf" srcId="{ED136EE8-3130-4444-BE4B-1A3FFA1EE8D3}" destId="{99F0E796-68A3-4F4A-B6A6-2D7E150B8B21}" srcOrd="0" destOrd="0" presId="urn:microsoft.com/office/officeart/2005/8/layout/bList2"/>
    <dgm:cxn modelId="{F9904947-EE90-4D17-8232-5E1E065ECD12}" type="presOf" srcId="{FB63AB83-31BE-4EED-9E40-483C37E54745}" destId="{88A5CD1A-516E-445E-9D60-8B19BD070083}" srcOrd="0" destOrd="0" presId="urn:microsoft.com/office/officeart/2005/8/layout/bList2"/>
    <dgm:cxn modelId="{FB4D7C4C-6C92-422D-A0B8-87AD46622CBD}" type="presOf" srcId="{266FC3C5-4E52-41FB-8CD6-8EC8AFEF10D2}" destId="{8F0E05BE-EC27-45AC-B917-815F1849912C}" srcOrd="0" destOrd="0" presId="urn:microsoft.com/office/officeart/2005/8/layout/bList2"/>
    <dgm:cxn modelId="{9E78914D-8C15-401E-8CFE-AF43FD35114B}" srcId="{0039B56F-39BB-4339-A895-13253E941A93}" destId="{4D91683E-1D19-487D-B7B7-CA55B9524C95}" srcOrd="6" destOrd="0" parTransId="{B6339888-D247-4EBD-8C81-4CEF1276A0D4}" sibTransId="{F1DBE462-E5D1-4DA5-A938-895B272604E9}"/>
    <dgm:cxn modelId="{2ED60070-2A23-40A5-9E31-CC503C1D7C77}" type="presOf" srcId="{ADAFF875-67BE-47CD-AA86-9E5A53748800}" destId="{72EF66AB-C366-4562-9545-A4C5F217AFB9}" srcOrd="0" destOrd="0" presId="urn:microsoft.com/office/officeart/2005/8/layout/bList2"/>
    <dgm:cxn modelId="{B01F3451-B3EC-4379-A051-A66C551BEAEC}" type="presOf" srcId="{9ED52EDE-EF14-4ECA-B399-102C180DC94F}" destId="{7E816A25-0F40-4DCD-81FE-10A058E6A230}" srcOrd="0" destOrd="0" presId="urn:microsoft.com/office/officeart/2005/8/layout/bList2"/>
    <dgm:cxn modelId="{4740667E-28D3-43E8-9947-3AFE43649131}" srcId="{0039B56F-39BB-4339-A895-13253E941A93}" destId="{23CC5F9B-27DA-4FFA-BA0C-27A98CB2E1FD}" srcOrd="2" destOrd="0" parTransId="{953CFA0C-3B3B-4344-B1AA-B2373F65604B}" sibTransId="{CA3F8F13-B143-46F5-BF01-8291F3AEECA3}"/>
    <dgm:cxn modelId="{B3E1347F-548B-43C9-B29A-C6D2518EEF38}" type="presOf" srcId="{918190FF-6556-4B25-8976-C6101DDC127A}" destId="{6720E2B8-7148-46CF-B37C-976FC54C52D9}" srcOrd="0" destOrd="0" presId="urn:microsoft.com/office/officeart/2005/8/layout/bList2"/>
    <dgm:cxn modelId="{3AE19E7F-D863-4E99-AD2E-9C2C4350ACE0}" type="presOf" srcId="{FB63AB83-31BE-4EED-9E40-483C37E54745}" destId="{4E4EF998-5CDA-4042-B791-0C2A4B6F6150}" srcOrd="1" destOrd="0" presId="urn:microsoft.com/office/officeart/2005/8/layout/bList2"/>
    <dgm:cxn modelId="{F3878A89-DDD3-4F05-A417-2AF6E8614B44}" type="presOf" srcId="{E748A78B-F9A7-4D74-A353-E7771C5F4917}" destId="{C8E24091-EFA0-4A0D-BC28-A08AC357C968}" srcOrd="0" destOrd="0" presId="urn:microsoft.com/office/officeart/2005/8/layout/bList2"/>
    <dgm:cxn modelId="{9AAD658B-2C23-46CA-AE93-106C035633ED}" srcId="{0039B56F-39BB-4339-A895-13253E941A93}" destId="{ADAFF875-67BE-47CD-AA86-9E5A53748800}" srcOrd="4" destOrd="0" parTransId="{FB6B0C44-9A91-4685-8A03-3800CFC2CDB6}" sibTransId="{A1D517C3-3809-44C7-A8C0-692B58E91101}"/>
    <dgm:cxn modelId="{EA6E588C-5815-423A-A34E-DFBDA99D4802}" srcId="{0039B56F-39BB-4339-A895-13253E941A93}" destId="{FB63AB83-31BE-4EED-9E40-483C37E54745}" srcOrd="3" destOrd="0" parTransId="{19DE657F-DFDB-499F-A8B7-C54D24BFE88D}" sibTransId="{CA7E4E20-C068-494C-815F-2AEC255205D1}"/>
    <dgm:cxn modelId="{12027F8D-38F4-4A1C-86AB-3C6BF6BFDA05}" type="presOf" srcId="{ADAFF875-67BE-47CD-AA86-9E5A53748800}" destId="{8396FFB9-4118-4A25-8212-061F396B9962}" srcOrd="1" destOrd="0" presId="urn:microsoft.com/office/officeart/2005/8/layout/bList2"/>
    <dgm:cxn modelId="{F2CDBE96-1859-4B65-8DB8-0758DBFAF2F5}" type="presOf" srcId="{23CC5F9B-27DA-4FFA-BA0C-27A98CB2E1FD}" destId="{761E6F6C-245D-44E5-B989-45A630E92784}" srcOrd="0" destOrd="0" presId="urn:microsoft.com/office/officeart/2005/8/layout/bList2"/>
    <dgm:cxn modelId="{1A277C97-EF6D-4424-BC4E-42B45D2E5DAB}" type="presOf" srcId="{5FD7EA72-367A-4B38-B4AF-CDBE79FBAF11}" destId="{4BE74C4A-51CC-4B56-B0E1-0BA6EC15AFB6}" srcOrd="1" destOrd="0" presId="urn:microsoft.com/office/officeart/2005/8/layout/bList2"/>
    <dgm:cxn modelId="{E634DD98-EB92-4C99-A2B5-3C10BB2951FD}" type="presOf" srcId="{E1BDD649-7670-4F98-8153-FAEBE2FAF06B}" destId="{12FDB367-4F77-497A-BF52-D48CBB89AA9D}" srcOrd="0" destOrd="0" presId="urn:microsoft.com/office/officeart/2005/8/layout/bList2"/>
    <dgm:cxn modelId="{4E431BB1-EBD0-4129-95C8-B29B6CC0CDF4}" type="presOf" srcId="{266FC3C5-4E52-41FB-8CD6-8EC8AFEF10D2}" destId="{4C33D358-D187-401C-8712-D1F144E37376}" srcOrd="1" destOrd="0" presId="urn:microsoft.com/office/officeart/2005/8/layout/bList2"/>
    <dgm:cxn modelId="{A965DEC2-4CA3-4D63-B196-40B3CFF9F177}" type="presOf" srcId="{9C885722-FC6C-4598-AEB8-EBDC51FA7107}" destId="{C2B9CF25-3D84-44A2-8AC9-A5A5CCB7FD37}" srcOrd="0" destOrd="0" presId="urn:microsoft.com/office/officeart/2005/8/layout/bList2"/>
    <dgm:cxn modelId="{44998DC5-804E-4B0E-8FE5-D0E479BFADFC}" type="presOf" srcId="{E1BDD649-7670-4F98-8153-FAEBE2FAF06B}" destId="{A454C9FB-9D34-481A-92EC-8C46FC60A41F}" srcOrd="1" destOrd="0" presId="urn:microsoft.com/office/officeart/2005/8/layout/bList2"/>
    <dgm:cxn modelId="{2C655AC8-8921-4DC0-B0EB-1AB62C310CE0}" srcId="{0039B56F-39BB-4339-A895-13253E941A93}" destId="{55BE407C-EC7F-4E55-9321-6B6F484C6ED5}" srcOrd="5" destOrd="0" parTransId="{06A807EE-61B1-4355-82B9-CEEF3B97339A}" sibTransId="{9ED52EDE-EF14-4ECA-B399-102C180DC94F}"/>
    <dgm:cxn modelId="{214709D0-1942-4C9F-9E44-B343E6962376}" type="presOf" srcId="{9C885722-FC6C-4598-AEB8-EBDC51FA7107}" destId="{7309E2D8-8E6F-49D2-B1F7-533CAFED9F71}" srcOrd="1" destOrd="0" presId="urn:microsoft.com/office/officeart/2005/8/layout/bList2"/>
    <dgm:cxn modelId="{E6603FD6-276F-4C86-904D-9CFC7D491E69}" type="presOf" srcId="{CA7E4E20-C068-494C-815F-2AEC255205D1}" destId="{F962722B-B157-4419-A1B4-0248ACA14496}" srcOrd="0" destOrd="0" presId="urn:microsoft.com/office/officeart/2005/8/layout/bList2"/>
    <dgm:cxn modelId="{F25AA4D8-67F0-4CA0-B242-C6FE38074C07}" type="presOf" srcId="{0039B56F-39BB-4339-A895-13253E941A93}" destId="{3CE5D9C8-265E-46BF-B909-35D1C9734B9C}" srcOrd="0" destOrd="0" presId="urn:microsoft.com/office/officeart/2005/8/layout/bList2"/>
    <dgm:cxn modelId="{0B09E4DF-8F9A-438B-890E-9C21B135D497}" type="presOf" srcId="{4D91683E-1D19-487D-B7B7-CA55B9524C95}" destId="{6AFAE22F-5E2F-4DE8-B322-C284FC058383}" srcOrd="0" destOrd="0" presId="urn:microsoft.com/office/officeart/2005/8/layout/bList2"/>
    <dgm:cxn modelId="{98148DF6-821C-4D4F-BA90-66E949CF4FE8}" type="presOf" srcId="{087A8F8F-0FE8-48A0-BE89-3F6EDA560056}" destId="{72AFC35D-3166-4597-A368-577B550C903B}" srcOrd="0" destOrd="0" presId="urn:microsoft.com/office/officeart/2005/8/layout/bList2"/>
    <dgm:cxn modelId="{054A56AC-C995-4924-B6B9-EE7D55962CE4}" type="presParOf" srcId="{3CE5D9C8-265E-46BF-B909-35D1C9734B9C}" destId="{95D145D3-B416-4874-9194-846EC4F064C6}" srcOrd="0" destOrd="0" presId="urn:microsoft.com/office/officeart/2005/8/layout/bList2"/>
    <dgm:cxn modelId="{D3BD07BE-14D3-4FFA-8B81-F7868D212B72}" type="presParOf" srcId="{95D145D3-B416-4874-9194-846EC4F064C6}" destId="{4E711E76-4E3C-4E3F-93B5-70FD006EFC95}" srcOrd="0" destOrd="0" presId="urn:microsoft.com/office/officeart/2005/8/layout/bList2"/>
    <dgm:cxn modelId="{B54F85F7-2563-4C1A-9729-D59B22223AA4}" type="presParOf" srcId="{95D145D3-B416-4874-9194-846EC4F064C6}" destId="{C2B9CF25-3D84-44A2-8AC9-A5A5CCB7FD37}" srcOrd="1" destOrd="0" presId="urn:microsoft.com/office/officeart/2005/8/layout/bList2"/>
    <dgm:cxn modelId="{9F9CE5D6-3D95-42FB-8474-42A097483BCF}" type="presParOf" srcId="{95D145D3-B416-4874-9194-846EC4F064C6}" destId="{7309E2D8-8E6F-49D2-B1F7-533CAFED9F71}" srcOrd="2" destOrd="0" presId="urn:microsoft.com/office/officeart/2005/8/layout/bList2"/>
    <dgm:cxn modelId="{634741BC-5DF5-43B3-93C9-FC5296BD8E7B}" type="presParOf" srcId="{95D145D3-B416-4874-9194-846EC4F064C6}" destId="{0946E733-BEB0-4655-97F6-4A80589B8F7C}" srcOrd="3" destOrd="0" presId="urn:microsoft.com/office/officeart/2005/8/layout/bList2"/>
    <dgm:cxn modelId="{3D570557-7AB8-4122-A5D0-5D813533839B}" type="presParOf" srcId="{3CE5D9C8-265E-46BF-B909-35D1C9734B9C}" destId="{F12C3610-B559-4C2A-8EDA-B55DDBED038D}" srcOrd="1" destOrd="0" presId="urn:microsoft.com/office/officeart/2005/8/layout/bList2"/>
    <dgm:cxn modelId="{2D154E77-AF32-45B7-BC92-D0A3FA6853AC}" type="presParOf" srcId="{3CE5D9C8-265E-46BF-B909-35D1C9734B9C}" destId="{A845E15F-D1E6-4D28-A086-53984DB406E2}" srcOrd="2" destOrd="0" presId="urn:microsoft.com/office/officeart/2005/8/layout/bList2"/>
    <dgm:cxn modelId="{D36675BE-44C9-4F80-95AA-1A790954D05F}" type="presParOf" srcId="{A845E15F-D1E6-4D28-A086-53984DB406E2}" destId="{A3F79931-F940-4801-B7D2-8BA52ADD1F80}" srcOrd="0" destOrd="0" presId="urn:microsoft.com/office/officeart/2005/8/layout/bList2"/>
    <dgm:cxn modelId="{84195F5E-2D7E-4238-98CF-74837A8515F3}" type="presParOf" srcId="{A845E15F-D1E6-4D28-A086-53984DB406E2}" destId="{6DF2EED5-E36B-4BB4-90CB-B872D4816FA8}" srcOrd="1" destOrd="0" presId="urn:microsoft.com/office/officeart/2005/8/layout/bList2"/>
    <dgm:cxn modelId="{0170BFFD-391C-44CF-897A-C61D7A41AC84}" type="presParOf" srcId="{A845E15F-D1E6-4D28-A086-53984DB406E2}" destId="{69969A0F-6AAA-4DB6-A221-A5BAA836ACA8}" srcOrd="2" destOrd="0" presId="urn:microsoft.com/office/officeart/2005/8/layout/bList2"/>
    <dgm:cxn modelId="{937F272D-EB40-4458-8710-B99D9C10D776}" type="presParOf" srcId="{A845E15F-D1E6-4D28-A086-53984DB406E2}" destId="{E6B110B4-90BE-4715-B502-31A2C5C4E1E2}" srcOrd="3" destOrd="0" presId="urn:microsoft.com/office/officeart/2005/8/layout/bList2"/>
    <dgm:cxn modelId="{81A6B12B-6B22-4807-A4BC-C3C111C0DA39}" type="presParOf" srcId="{3CE5D9C8-265E-46BF-B909-35D1C9734B9C}" destId="{99F0E796-68A3-4F4A-B6A6-2D7E150B8B21}" srcOrd="3" destOrd="0" presId="urn:microsoft.com/office/officeart/2005/8/layout/bList2"/>
    <dgm:cxn modelId="{7DDBD4E5-DCC8-4C2E-AB80-C3425BDF2AE2}" type="presParOf" srcId="{3CE5D9C8-265E-46BF-B909-35D1C9734B9C}" destId="{519A4303-408A-4879-9B98-88291D1DC732}" srcOrd="4" destOrd="0" presId="urn:microsoft.com/office/officeart/2005/8/layout/bList2"/>
    <dgm:cxn modelId="{F7393FB5-153A-49D5-9388-4ACB4349D12E}" type="presParOf" srcId="{519A4303-408A-4879-9B98-88291D1DC732}" destId="{5083F7E2-E24D-41F5-A737-AA9881B69D0C}" srcOrd="0" destOrd="0" presId="urn:microsoft.com/office/officeart/2005/8/layout/bList2"/>
    <dgm:cxn modelId="{32BFB2E2-9817-4102-80A5-6F891AA7A33B}" type="presParOf" srcId="{519A4303-408A-4879-9B98-88291D1DC732}" destId="{761E6F6C-245D-44E5-B989-45A630E92784}" srcOrd="1" destOrd="0" presId="urn:microsoft.com/office/officeart/2005/8/layout/bList2"/>
    <dgm:cxn modelId="{1F2EA856-DF2D-4CA7-98B1-E509E9CB6486}" type="presParOf" srcId="{519A4303-408A-4879-9B98-88291D1DC732}" destId="{137EC2E2-8EFD-4DE6-9771-FF9B327B5529}" srcOrd="2" destOrd="0" presId="urn:microsoft.com/office/officeart/2005/8/layout/bList2"/>
    <dgm:cxn modelId="{CE53333A-5658-4987-B402-414517746887}" type="presParOf" srcId="{519A4303-408A-4879-9B98-88291D1DC732}" destId="{9AEFF0AD-FC1C-4042-8D15-633C32F88987}" srcOrd="3" destOrd="0" presId="urn:microsoft.com/office/officeart/2005/8/layout/bList2"/>
    <dgm:cxn modelId="{79C4E4AB-2508-43E5-9193-E2AB599EB7DD}" type="presParOf" srcId="{3CE5D9C8-265E-46BF-B909-35D1C9734B9C}" destId="{C8B84A97-2DCB-4A02-BCC5-FB6A8D5F339A}" srcOrd="5" destOrd="0" presId="urn:microsoft.com/office/officeart/2005/8/layout/bList2"/>
    <dgm:cxn modelId="{E33285A6-B495-40A7-AA7E-DC0E2F671B09}" type="presParOf" srcId="{3CE5D9C8-265E-46BF-B909-35D1C9734B9C}" destId="{9267235D-30ED-4FBC-80BD-A5D0E6E2DA87}" srcOrd="6" destOrd="0" presId="urn:microsoft.com/office/officeart/2005/8/layout/bList2"/>
    <dgm:cxn modelId="{35B57744-80C1-41E0-B913-0378DF06AE4E}" type="presParOf" srcId="{9267235D-30ED-4FBC-80BD-A5D0E6E2DA87}" destId="{1124FA51-EBD0-4BC7-92EB-BCF99C785ED6}" srcOrd="0" destOrd="0" presId="urn:microsoft.com/office/officeart/2005/8/layout/bList2"/>
    <dgm:cxn modelId="{DDDD146C-DA69-4782-8316-1952AB6FC9B5}" type="presParOf" srcId="{9267235D-30ED-4FBC-80BD-A5D0E6E2DA87}" destId="{88A5CD1A-516E-445E-9D60-8B19BD070083}" srcOrd="1" destOrd="0" presId="urn:microsoft.com/office/officeart/2005/8/layout/bList2"/>
    <dgm:cxn modelId="{14B46A96-7B25-4A69-89DC-7BA1AB1D9F86}" type="presParOf" srcId="{9267235D-30ED-4FBC-80BD-A5D0E6E2DA87}" destId="{4E4EF998-5CDA-4042-B791-0C2A4B6F6150}" srcOrd="2" destOrd="0" presId="urn:microsoft.com/office/officeart/2005/8/layout/bList2"/>
    <dgm:cxn modelId="{639F6737-14BA-4BA4-8559-F85B175A3070}" type="presParOf" srcId="{9267235D-30ED-4FBC-80BD-A5D0E6E2DA87}" destId="{F59356F2-3DD1-4625-B862-19F35FADB839}" srcOrd="3" destOrd="0" presId="urn:microsoft.com/office/officeart/2005/8/layout/bList2"/>
    <dgm:cxn modelId="{A5C9EB83-EC29-4422-84F9-D33243C2973A}" type="presParOf" srcId="{3CE5D9C8-265E-46BF-B909-35D1C9734B9C}" destId="{F962722B-B157-4419-A1B4-0248ACA14496}" srcOrd="7" destOrd="0" presId="urn:microsoft.com/office/officeart/2005/8/layout/bList2"/>
    <dgm:cxn modelId="{6664E5D8-BD84-4282-92EB-5FA351036706}" type="presParOf" srcId="{3CE5D9C8-265E-46BF-B909-35D1C9734B9C}" destId="{311A7344-9DEC-49BB-BD3E-BAF164B305CC}" srcOrd="8" destOrd="0" presId="urn:microsoft.com/office/officeart/2005/8/layout/bList2"/>
    <dgm:cxn modelId="{52645FAD-758C-44B7-9A45-74515BAB8047}" type="presParOf" srcId="{311A7344-9DEC-49BB-BD3E-BAF164B305CC}" destId="{1C7CDF84-C08A-4567-BFAB-CCDA3FDF0747}" srcOrd="0" destOrd="0" presId="urn:microsoft.com/office/officeart/2005/8/layout/bList2"/>
    <dgm:cxn modelId="{2F530583-2487-46D8-8B32-31B05EA3603B}" type="presParOf" srcId="{311A7344-9DEC-49BB-BD3E-BAF164B305CC}" destId="{72EF66AB-C366-4562-9545-A4C5F217AFB9}" srcOrd="1" destOrd="0" presId="urn:microsoft.com/office/officeart/2005/8/layout/bList2"/>
    <dgm:cxn modelId="{158F9D46-4D7F-4F14-9C2A-55479070820D}" type="presParOf" srcId="{311A7344-9DEC-49BB-BD3E-BAF164B305CC}" destId="{8396FFB9-4118-4A25-8212-061F396B9962}" srcOrd="2" destOrd="0" presId="urn:microsoft.com/office/officeart/2005/8/layout/bList2"/>
    <dgm:cxn modelId="{167D532E-244B-4B92-9A8B-56DE0D969D09}" type="presParOf" srcId="{311A7344-9DEC-49BB-BD3E-BAF164B305CC}" destId="{FFF0F635-F76C-498E-889C-5112B47D3268}" srcOrd="3" destOrd="0" presId="urn:microsoft.com/office/officeart/2005/8/layout/bList2"/>
    <dgm:cxn modelId="{D10D2E7B-3EEC-4408-B4DA-5EF27B43001E}" type="presParOf" srcId="{3CE5D9C8-265E-46BF-B909-35D1C9734B9C}" destId="{27F3786D-068B-4199-9F1B-FA9A1EEF7173}" srcOrd="9" destOrd="0" presId="urn:microsoft.com/office/officeart/2005/8/layout/bList2"/>
    <dgm:cxn modelId="{65751773-D0BC-4F27-BFE2-EB026B933B6F}" type="presParOf" srcId="{3CE5D9C8-265E-46BF-B909-35D1C9734B9C}" destId="{9CC1C51B-8507-4EDD-8FD8-229AE42AB8E4}" srcOrd="10" destOrd="0" presId="urn:microsoft.com/office/officeart/2005/8/layout/bList2"/>
    <dgm:cxn modelId="{AA4A12F4-5DC4-455B-8235-2E2F5ABC8217}" type="presParOf" srcId="{9CC1C51B-8507-4EDD-8FD8-229AE42AB8E4}" destId="{BA834A96-3259-4269-A9C7-05DCF30ABAA7}" srcOrd="0" destOrd="0" presId="urn:microsoft.com/office/officeart/2005/8/layout/bList2"/>
    <dgm:cxn modelId="{29D284EC-6586-479F-9B3E-9D08FB8F78DA}" type="presParOf" srcId="{9CC1C51B-8507-4EDD-8FD8-229AE42AB8E4}" destId="{61E0F13C-94B1-42EB-BCB9-B930D2A12F2C}" srcOrd="1" destOrd="0" presId="urn:microsoft.com/office/officeart/2005/8/layout/bList2"/>
    <dgm:cxn modelId="{C71FE7A1-4FC2-4B41-8CA5-C79C147CCB22}" type="presParOf" srcId="{9CC1C51B-8507-4EDD-8FD8-229AE42AB8E4}" destId="{9E209601-E8EC-48BD-B325-9782DC7A1BAC}" srcOrd="2" destOrd="0" presId="urn:microsoft.com/office/officeart/2005/8/layout/bList2"/>
    <dgm:cxn modelId="{AB9D88D0-90C2-41D2-8F1A-2ED7208EEFD6}" type="presParOf" srcId="{9CC1C51B-8507-4EDD-8FD8-229AE42AB8E4}" destId="{0BE7362A-F9EF-45B8-A0C5-0BF8B297F17E}" srcOrd="3" destOrd="0" presId="urn:microsoft.com/office/officeart/2005/8/layout/bList2"/>
    <dgm:cxn modelId="{3C748738-ACC4-4C92-A4DD-B7A2BEBA1649}" type="presParOf" srcId="{3CE5D9C8-265E-46BF-B909-35D1C9734B9C}" destId="{7E816A25-0F40-4DCD-81FE-10A058E6A230}" srcOrd="11" destOrd="0" presId="urn:microsoft.com/office/officeart/2005/8/layout/bList2"/>
    <dgm:cxn modelId="{BCD9E91E-2C36-4B96-8D16-63C7A14A0269}" type="presParOf" srcId="{3CE5D9C8-265E-46BF-B909-35D1C9734B9C}" destId="{4E128914-3079-4AFE-A673-933A299142A7}" srcOrd="12" destOrd="0" presId="urn:microsoft.com/office/officeart/2005/8/layout/bList2"/>
    <dgm:cxn modelId="{A02364CC-56A2-4D20-BD3B-F8D3D679DFC1}" type="presParOf" srcId="{4E128914-3079-4AFE-A673-933A299142A7}" destId="{DF855CD4-0BDD-4680-A4BF-3342E9DD3558}" srcOrd="0" destOrd="0" presId="urn:microsoft.com/office/officeart/2005/8/layout/bList2"/>
    <dgm:cxn modelId="{7CB46C36-7C5D-4248-BC0A-E2FCB2B8D3DA}" type="presParOf" srcId="{4E128914-3079-4AFE-A673-933A299142A7}" destId="{6AFAE22F-5E2F-4DE8-B322-C284FC058383}" srcOrd="1" destOrd="0" presId="urn:microsoft.com/office/officeart/2005/8/layout/bList2"/>
    <dgm:cxn modelId="{3DA82BA6-1BB8-444D-BB82-6EFF118E0F1F}" type="presParOf" srcId="{4E128914-3079-4AFE-A673-933A299142A7}" destId="{BC59966A-608C-4E3D-BA1C-C127D709E84D}" srcOrd="2" destOrd="0" presId="urn:microsoft.com/office/officeart/2005/8/layout/bList2"/>
    <dgm:cxn modelId="{28D4D74F-1E6F-49B1-A2D6-D2F0148CF058}" type="presParOf" srcId="{4E128914-3079-4AFE-A673-933A299142A7}" destId="{EB9BABB4-484A-42D4-AFC9-75409BCE93EC}" srcOrd="3" destOrd="0" presId="urn:microsoft.com/office/officeart/2005/8/layout/bList2"/>
    <dgm:cxn modelId="{186408B7-F01E-4A67-B997-308D27D86E91}" type="presParOf" srcId="{3CE5D9C8-265E-46BF-B909-35D1C9734B9C}" destId="{89B6B9E7-1833-46DE-AA65-A98E8D437D7B}" srcOrd="13" destOrd="0" presId="urn:microsoft.com/office/officeart/2005/8/layout/bList2"/>
    <dgm:cxn modelId="{D2069A91-90E0-4E5A-B27C-049E29D2A0FE}" type="presParOf" srcId="{3CE5D9C8-265E-46BF-B909-35D1C9734B9C}" destId="{48EE5F4E-4C21-4868-A691-48C21DBC2BA0}" srcOrd="14" destOrd="0" presId="urn:microsoft.com/office/officeart/2005/8/layout/bList2"/>
    <dgm:cxn modelId="{9C814AD3-2F7D-446E-A405-2556F6801681}" type="presParOf" srcId="{48EE5F4E-4C21-4868-A691-48C21DBC2BA0}" destId="{E5847F96-5F33-46AD-BEEE-C049CF07B090}" srcOrd="0" destOrd="0" presId="urn:microsoft.com/office/officeart/2005/8/layout/bList2"/>
    <dgm:cxn modelId="{0242801F-7594-49AD-A87A-2B7C3D846205}" type="presParOf" srcId="{48EE5F4E-4C21-4868-A691-48C21DBC2BA0}" destId="{8F0E05BE-EC27-45AC-B917-815F1849912C}" srcOrd="1" destOrd="0" presId="urn:microsoft.com/office/officeart/2005/8/layout/bList2"/>
    <dgm:cxn modelId="{3363962A-A8D6-4616-A9EE-DCA7BB7B93EB}" type="presParOf" srcId="{48EE5F4E-4C21-4868-A691-48C21DBC2BA0}" destId="{4C33D358-D187-401C-8712-D1F144E37376}" srcOrd="2" destOrd="0" presId="urn:microsoft.com/office/officeart/2005/8/layout/bList2"/>
    <dgm:cxn modelId="{D4778269-633A-4716-8A23-67891EDEDFD0}" type="presParOf" srcId="{48EE5F4E-4C21-4868-A691-48C21DBC2BA0}" destId="{443E1187-73AD-4FE9-A8E2-6CD8B01C89AA}" srcOrd="3" destOrd="0" presId="urn:microsoft.com/office/officeart/2005/8/layout/bList2"/>
    <dgm:cxn modelId="{60AB1CC8-63FC-40D7-9B0C-47CECCCBAFDA}" type="presParOf" srcId="{3CE5D9C8-265E-46BF-B909-35D1C9734B9C}" destId="{C8E24091-EFA0-4A0D-BC28-A08AC357C968}" srcOrd="15" destOrd="0" presId="urn:microsoft.com/office/officeart/2005/8/layout/bList2"/>
    <dgm:cxn modelId="{17E37A94-DCEA-41F9-9548-F9EFC17026CB}" type="presParOf" srcId="{3CE5D9C8-265E-46BF-B909-35D1C9734B9C}" destId="{EEBAF2E7-727E-482B-B799-9EA847A959D7}" srcOrd="16" destOrd="0" presId="urn:microsoft.com/office/officeart/2005/8/layout/bList2"/>
    <dgm:cxn modelId="{2A982D5B-A7A3-4164-90C6-880A4A3FCCD6}" type="presParOf" srcId="{EEBAF2E7-727E-482B-B799-9EA847A959D7}" destId="{847FA66A-3E63-42BC-B3EE-BE40049407FB}" srcOrd="0" destOrd="0" presId="urn:microsoft.com/office/officeart/2005/8/layout/bList2"/>
    <dgm:cxn modelId="{3AE8513D-843A-41AB-9D99-C60DCB5E00F8}" type="presParOf" srcId="{EEBAF2E7-727E-482B-B799-9EA847A959D7}" destId="{72AFC35D-3166-4597-A368-577B550C903B}" srcOrd="1" destOrd="0" presId="urn:microsoft.com/office/officeart/2005/8/layout/bList2"/>
    <dgm:cxn modelId="{4A961338-FDA7-474D-9197-0EC097CE10E4}" type="presParOf" srcId="{EEBAF2E7-727E-482B-B799-9EA847A959D7}" destId="{23B01752-E928-41F5-8753-039FAB017A03}" srcOrd="2" destOrd="0" presId="urn:microsoft.com/office/officeart/2005/8/layout/bList2"/>
    <dgm:cxn modelId="{A49358A3-B449-43CA-BDA4-6EB90D2A6B2A}" type="presParOf" srcId="{EEBAF2E7-727E-482B-B799-9EA847A959D7}" destId="{0BEA29E3-7A8E-45B8-8D35-4A497CD4E038}" srcOrd="3" destOrd="0" presId="urn:microsoft.com/office/officeart/2005/8/layout/bList2"/>
    <dgm:cxn modelId="{AA3959F9-F5D2-4A0F-ABE1-4B25DFC6FD41}" type="presParOf" srcId="{3CE5D9C8-265E-46BF-B909-35D1C9734B9C}" destId="{6720E2B8-7148-46CF-B37C-976FC54C52D9}" srcOrd="17" destOrd="0" presId="urn:microsoft.com/office/officeart/2005/8/layout/bList2"/>
    <dgm:cxn modelId="{998DDBA9-288D-45BF-B36B-AB2C8DD68FF4}" type="presParOf" srcId="{3CE5D9C8-265E-46BF-B909-35D1C9734B9C}" destId="{74DD1BC7-CCD4-47C2-BACC-BD32997A35CA}" srcOrd="18" destOrd="0" presId="urn:microsoft.com/office/officeart/2005/8/layout/bList2"/>
    <dgm:cxn modelId="{D8A503C0-3FEA-474F-B22E-67D0D0836BFD}" type="presParOf" srcId="{74DD1BC7-CCD4-47C2-BACC-BD32997A35CA}" destId="{419FA412-4713-4445-9795-C8562852D54F}" srcOrd="0" destOrd="0" presId="urn:microsoft.com/office/officeart/2005/8/layout/bList2"/>
    <dgm:cxn modelId="{1FE78FC6-8B3F-4F3E-80CB-2A109547FAC9}" type="presParOf" srcId="{74DD1BC7-CCD4-47C2-BACC-BD32997A35CA}" destId="{E53918D4-E79A-44AE-86AE-B0ED384F34BD}" srcOrd="1" destOrd="0" presId="urn:microsoft.com/office/officeart/2005/8/layout/bList2"/>
    <dgm:cxn modelId="{015ADECF-8551-4B92-A0A2-69C060BAF3EA}" type="presParOf" srcId="{74DD1BC7-CCD4-47C2-BACC-BD32997A35CA}" destId="{4BE74C4A-51CC-4B56-B0E1-0BA6EC15AFB6}" srcOrd="2" destOrd="0" presId="urn:microsoft.com/office/officeart/2005/8/layout/bList2"/>
    <dgm:cxn modelId="{04ABBBBE-B583-49C5-B688-9A598C117E90}" type="presParOf" srcId="{74DD1BC7-CCD4-47C2-BACC-BD32997A35CA}" destId="{048E0C29-DE7D-49BB-930C-CDBFD379C007}" srcOrd="3" destOrd="0" presId="urn:microsoft.com/office/officeart/2005/8/layout/bList2"/>
    <dgm:cxn modelId="{539233DA-EB14-4E6F-B390-A0C62B9165F9}" type="presParOf" srcId="{3CE5D9C8-265E-46BF-B909-35D1C9734B9C}" destId="{4D4CA4B8-5D15-4AA1-9965-2700D683ADD3}" srcOrd="19" destOrd="0" presId="urn:microsoft.com/office/officeart/2005/8/layout/bList2"/>
    <dgm:cxn modelId="{2533410B-A1E3-47E7-8254-698CD353B5D4}" type="presParOf" srcId="{3CE5D9C8-265E-46BF-B909-35D1C9734B9C}" destId="{99CA7027-9604-45E4-A98E-FF74EF6D240E}" srcOrd="20" destOrd="0" presId="urn:microsoft.com/office/officeart/2005/8/layout/bList2"/>
    <dgm:cxn modelId="{206BB7D6-9E23-4C5E-BDAB-FF4BD829E9DD}" type="presParOf" srcId="{99CA7027-9604-45E4-A98E-FF74EF6D240E}" destId="{D7063118-16D9-48B1-89EA-6228E38C88E8}" srcOrd="0" destOrd="0" presId="urn:microsoft.com/office/officeart/2005/8/layout/bList2"/>
    <dgm:cxn modelId="{097CF400-531A-4727-9065-E5D68734AC7E}" type="presParOf" srcId="{99CA7027-9604-45E4-A98E-FF74EF6D240E}" destId="{12FDB367-4F77-497A-BF52-D48CBB89AA9D}" srcOrd="1" destOrd="0" presId="urn:microsoft.com/office/officeart/2005/8/layout/bList2"/>
    <dgm:cxn modelId="{0CF976A5-6FC0-49F5-A78B-B5B23F72676E}" type="presParOf" srcId="{99CA7027-9604-45E4-A98E-FF74EF6D240E}" destId="{A454C9FB-9D34-481A-92EC-8C46FC60A41F}" srcOrd="2" destOrd="0" presId="urn:microsoft.com/office/officeart/2005/8/layout/bList2"/>
    <dgm:cxn modelId="{A6BEA7A0-4EC6-439D-A8BB-78C901995773}" type="presParOf" srcId="{99CA7027-9604-45E4-A98E-FF74EF6D240E}" destId="{51B2E508-6CF5-4E77-A2E2-21BDC5ACCA9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92682-D093-4D16-B724-170B8CDF9AF0}" type="doc">
      <dgm:prSet loTypeId="urn:microsoft.com/office/officeart/2005/8/layout/arrow3" loCatId="relationship" qsTypeId="urn:microsoft.com/office/officeart/2005/8/quickstyle/simple1" qsCatId="simple" csTypeId="urn:microsoft.com/office/officeart/2005/8/colors/accent0_3" csCatId="mainScheme"/>
      <dgm:spPr/>
      <dgm:t>
        <a:bodyPr/>
        <a:lstStyle/>
        <a:p>
          <a:endParaRPr lang="en-CA"/>
        </a:p>
      </dgm:t>
    </dgm:pt>
    <dgm:pt modelId="{4AB0438D-9CFB-442F-A93D-1B25D95BCC86}">
      <dgm:prSet/>
      <dgm:spPr/>
      <dgm:t>
        <a:bodyPr/>
        <a:lstStyle/>
        <a:p>
          <a:r>
            <a:rPr lang="en-CA"/>
            <a:t>Parent</a:t>
          </a:r>
        </a:p>
      </dgm:t>
    </dgm:pt>
    <dgm:pt modelId="{1FDAAFFC-5517-4EB6-A049-4553CBDF5F06}" type="parTrans" cxnId="{67C74951-2FE2-4902-A404-1418840B8D6E}">
      <dgm:prSet/>
      <dgm:spPr/>
      <dgm:t>
        <a:bodyPr/>
        <a:lstStyle/>
        <a:p>
          <a:endParaRPr lang="en-CA"/>
        </a:p>
      </dgm:t>
    </dgm:pt>
    <dgm:pt modelId="{C6CDADD3-022F-4F18-A22D-EFDE5E5A08D8}" type="sibTrans" cxnId="{67C74951-2FE2-4902-A404-1418840B8D6E}">
      <dgm:prSet/>
      <dgm:spPr/>
      <dgm:t>
        <a:bodyPr/>
        <a:lstStyle/>
        <a:p>
          <a:endParaRPr lang="en-CA"/>
        </a:p>
      </dgm:t>
    </dgm:pt>
    <dgm:pt modelId="{E542C07A-04A3-459D-B303-82B7F833A341}">
      <dgm:prSet/>
      <dgm:spPr/>
      <dgm:t>
        <a:bodyPr/>
        <a:lstStyle/>
        <a:p>
          <a:r>
            <a:rPr lang="en-CA"/>
            <a:t>Child</a:t>
          </a:r>
        </a:p>
      </dgm:t>
    </dgm:pt>
    <dgm:pt modelId="{3A9598D6-E71E-4C8F-BE6E-0292F51938D2}" type="parTrans" cxnId="{2318B4A0-E2AE-45A9-A7A6-FD4D9BBAFE85}">
      <dgm:prSet/>
      <dgm:spPr/>
      <dgm:t>
        <a:bodyPr/>
        <a:lstStyle/>
        <a:p>
          <a:endParaRPr lang="en-CA"/>
        </a:p>
      </dgm:t>
    </dgm:pt>
    <dgm:pt modelId="{C405FBE0-6E19-41E9-8D86-B26A908B8608}" type="sibTrans" cxnId="{2318B4A0-E2AE-45A9-A7A6-FD4D9BBAFE85}">
      <dgm:prSet/>
      <dgm:spPr/>
      <dgm:t>
        <a:bodyPr/>
        <a:lstStyle/>
        <a:p>
          <a:endParaRPr lang="en-CA"/>
        </a:p>
      </dgm:t>
    </dgm:pt>
    <dgm:pt modelId="{6F8387D2-D3E8-45EB-8953-8F8952ECF683}" type="pres">
      <dgm:prSet presAssocID="{91292682-D093-4D16-B724-170B8CDF9AF0}" presName="compositeShape" presStyleCnt="0">
        <dgm:presLayoutVars>
          <dgm:chMax val="2"/>
          <dgm:dir/>
          <dgm:resizeHandles val="exact"/>
        </dgm:presLayoutVars>
      </dgm:prSet>
      <dgm:spPr/>
    </dgm:pt>
    <dgm:pt modelId="{8701DBE9-2018-4EC0-8870-317C42146072}" type="pres">
      <dgm:prSet presAssocID="{91292682-D093-4D16-B724-170B8CDF9AF0}" presName="divider" presStyleLbl="fgShp" presStyleIdx="0" presStyleCnt="1"/>
      <dgm:spPr/>
    </dgm:pt>
    <dgm:pt modelId="{71829801-8886-4367-8352-86D998CDA45A}" type="pres">
      <dgm:prSet presAssocID="{4AB0438D-9CFB-442F-A93D-1B25D95BCC86}" presName="downArrow" presStyleLbl="node1" presStyleIdx="0" presStyleCnt="2"/>
      <dgm:spPr/>
    </dgm:pt>
    <dgm:pt modelId="{8C03BA67-61B7-4B13-96DB-4A6F50935BBD}" type="pres">
      <dgm:prSet presAssocID="{4AB0438D-9CFB-442F-A93D-1B25D95BCC86}" presName="downArrowText" presStyleLbl="revTx" presStyleIdx="0" presStyleCnt="2">
        <dgm:presLayoutVars>
          <dgm:bulletEnabled val="1"/>
        </dgm:presLayoutVars>
      </dgm:prSet>
      <dgm:spPr/>
    </dgm:pt>
    <dgm:pt modelId="{74E96716-0361-4788-8AF1-689A6B723055}" type="pres">
      <dgm:prSet presAssocID="{E542C07A-04A3-459D-B303-82B7F833A341}" presName="upArrow" presStyleLbl="node1" presStyleIdx="1" presStyleCnt="2"/>
      <dgm:spPr/>
    </dgm:pt>
    <dgm:pt modelId="{C4A62559-97EF-445B-9C98-DB4F0CB54838}" type="pres">
      <dgm:prSet presAssocID="{E542C07A-04A3-459D-B303-82B7F833A341}" presName="upArrowText" presStyleLbl="revTx" presStyleIdx="1" presStyleCnt="2">
        <dgm:presLayoutVars>
          <dgm:bulletEnabled val="1"/>
        </dgm:presLayoutVars>
      </dgm:prSet>
      <dgm:spPr/>
    </dgm:pt>
  </dgm:ptLst>
  <dgm:cxnLst>
    <dgm:cxn modelId="{A6308D69-87D2-411B-9B0E-42F38E5497BD}" type="presOf" srcId="{91292682-D093-4D16-B724-170B8CDF9AF0}" destId="{6F8387D2-D3E8-45EB-8953-8F8952ECF683}" srcOrd="0" destOrd="0" presId="urn:microsoft.com/office/officeart/2005/8/layout/arrow3"/>
    <dgm:cxn modelId="{67C74951-2FE2-4902-A404-1418840B8D6E}" srcId="{91292682-D093-4D16-B724-170B8CDF9AF0}" destId="{4AB0438D-9CFB-442F-A93D-1B25D95BCC86}" srcOrd="0" destOrd="0" parTransId="{1FDAAFFC-5517-4EB6-A049-4553CBDF5F06}" sibTransId="{C6CDADD3-022F-4F18-A22D-EFDE5E5A08D8}"/>
    <dgm:cxn modelId="{2318B4A0-E2AE-45A9-A7A6-FD4D9BBAFE85}" srcId="{91292682-D093-4D16-B724-170B8CDF9AF0}" destId="{E542C07A-04A3-459D-B303-82B7F833A341}" srcOrd="1" destOrd="0" parTransId="{3A9598D6-E71E-4C8F-BE6E-0292F51938D2}" sibTransId="{C405FBE0-6E19-41E9-8D86-B26A908B8608}"/>
    <dgm:cxn modelId="{AE464CA9-DBFF-4C70-9CDE-DAD499AF27DF}" type="presOf" srcId="{4AB0438D-9CFB-442F-A93D-1B25D95BCC86}" destId="{8C03BA67-61B7-4B13-96DB-4A6F50935BBD}" srcOrd="0" destOrd="0" presId="urn:microsoft.com/office/officeart/2005/8/layout/arrow3"/>
    <dgm:cxn modelId="{A09B83DE-2C9D-4A76-A8AD-696EAFCF9FBD}" type="presOf" srcId="{E542C07A-04A3-459D-B303-82B7F833A341}" destId="{C4A62559-97EF-445B-9C98-DB4F0CB54838}" srcOrd="0" destOrd="0" presId="urn:microsoft.com/office/officeart/2005/8/layout/arrow3"/>
    <dgm:cxn modelId="{C67BAB59-116A-4E04-9B2C-498EFADE8DCC}" type="presParOf" srcId="{6F8387D2-D3E8-45EB-8953-8F8952ECF683}" destId="{8701DBE9-2018-4EC0-8870-317C42146072}" srcOrd="0" destOrd="0" presId="urn:microsoft.com/office/officeart/2005/8/layout/arrow3"/>
    <dgm:cxn modelId="{08D21B31-3B61-4108-A7ED-8C3576DC58BF}" type="presParOf" srcId="{6F8387D2-D3E8-45EB-8953-8F8952ECF683}" destId="{71829801-8886-4367-8352-86D998CDA45A}" srcOrd="1" destOrd="0" presId="urn:microsoft.com/office/officeart/2005/8/layout/arrow3"/>
    <dgm:cxn modelId="{BC7AF33A-A5E9-4606-84C3-24C8AF4A6603}" type="presParOf" srcId="{6F8387D2-D3E8-45EB-8953-8F8952ECF683}" destId="{8C03BA67-61B7-4B13-96DB-4A6F50935BBD}" srcOrd="2" destOrd="0" presId="urn:microsoft.com/office/officeart/2005/8/layout/arrow3"/>
    <dgm:cxn modelId="{D116CCA3-4FDA-4E4C-85E4-D3C2A5C98CC4}" type="presParOf" srcId="{6F8387D2-D3E8-45EB-8953-8F8952ECF683}" destId="{74E96716-0361-4788-8AF1-689A6B723055}" srcOrd="3" destOrd="0" presId="urn:microsoft.com/office/officeart/2005/8/layout/arrow3"/>
    <dgm:cxn modelId="{3146B293-8812-4309-B3D5-2125926DD1D7}" type="presParOf" srcId="{6F8387D2-D3E8-45EB-8953-8F8952ECF683}" destId="{C4A62559-97EF-445B-9C98-DB4F0CB54838}"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27794-B7D6-424A-BDAA-D9488E7D88EF}">
      <dsp:nvSpPr>
        <dsp:cNvPr id="0" name=""/>
        <dsp:cNvSpPr/>
      </dsp:nvSpPr>
      <dsp:spPr>
        <a:xfrm>
          <a:off x="5633250" y="1071143"/>
          <a:ext cx="1295933" cy="449828"/>
        </a:xfrm>
        <a:custGeom>
          <a:avLst/>
          <a:gdLst/>
          <a:ahLst/>
          <a:cxnLst/>
          <a:rect l="0" t="0" r="0" b="0"/>
          <a:pathLst>
            <a:path>
              <a:moveTo>
                <a:pt x="0" y="0"/>
              </a:moveTo>
              <a:lnTo>
                <a:pt x="0" y="224914"/>
              </a:lnTo>
              <a:lnTo>
                <a:pt x="1295933" y="224914"/>
              </a:lnTo>
              <a:lnTo>
                <a:pt x="1295933" y="449828"/>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D3B30E-889D-45B4-87F6-096321D0CA1F}">
      <dsp:nvSpPr>
        <dsp:cNvPr id="0" name=""/>
        <dsp:cNvSpPr/>
      </dsp:nvSpPr>
      <dsp:spPr>
        <a:xfrm>
          <a:off x="4337317" y="1071143"/>
          <a:ext cx="1295933" cy="449828"/>
        </a:xfrm>
        <a:custGeom>
          <a:avLst/>
          <a:gdLst/>
          <a:ahLst/>
          <a:cxnLst/>
          <a:rect l="0" t="0" r="0" b="0"/>
          <a:pathLst>
            <a:path>
              <a:moveTo>
                <a:pt x="1295933" y="0"/>
              </a:moveTo>
              <a:lnTo>
                <a:pt x="1295933" y="224914"/>
              </a:lnTo>
              <a:lnTo>
                <a:pt x="0" y="224914"/>
              </a:lnTo>
              <a:lnTo>
                <a:pt x="0" y="449828"/>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E974BC-95B2-4D4F-B76A-D1D548AADF49}">
      <dsp:nvSpPr>
        <dsp:cNvPr id="0" name=""/>
        <dsp:cNvSpPr/>
      </dsp:nvSpPr>
      <dsp:spPr>
        <a:xfrm>
          <a:off x="4562231" y="124"/>
          <a:ext cx="2142038" cy="107101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dirty="0"/>
            <a:t>Children with Learning Problems:</a:t>
          </a:r>
        </a:p>
      </dsp:txBody>
      <dsp:txXfrm>
        <a:off x="4562231" y="124"/>
        <a:ext cx="2142038" cy="1071019"/>
      </dsp:txXfrm>
    </dsp:sp>
    <dsp:sp modelId="{AC4FA83A-C352-4B5C-AEA0-4ACA9C5BE0E4}">
      <dsp:nvSpPr>
        <dsp:cNvPr id="0" name=""/>
        <dsp:cNvSpPr/>
      </dsp:nvSpPr>
      <dsp:spPr>
        <a:xfrm>
          <a:off x="3266298" y="1520972"/>
          <a:ext cx="2142038" cy="107101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a:t>Need to do more homework than their peers</a:t>
          </a:r>
        </a:p>
      </dsp:txBody>
      <dsp:txXfrm>
        <a:off x="3266298" y="1520972"/>
        <a:ext cx="2142038" cy="1071019"/>
      </dsp:txXfrm>
    </dsp:sp>
    <dsp:sp modelId="{311CE7EE-266C-40D3-B76E-96B230E5FD4B}">
      <dsp:nvSpPr>
        <dsp:cNvPr id="0" name=""/>
        <dsp:cNvSpPr/>
      </dsp:nvSpPr>
      <dsp:spPr>
        <a:xfrm>
          <a:off x="5858165" y="1520972"/>
          <a:ext cx="2142038" cy="107101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a:t>Struggle with homework more than their peers</a:t>
          </a:r>
        </a:p>
      </dsp:txBody>
      <dsp:txXfrm>
        <a:off x="5858165" y="1520972"/>
        <a:ext cx="2142038" cy="10710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11E76-4E3C-4E3F-93B5-70FD006EFC95}">
      <dsp:nvSpPr>
        <dsp:cNvPr id="0" name=""/>
        <dsp:cNvSpPr/>
      </dsp:nvSpPr>
      <dsp:spPr>
        <a:xfrm>
          <a:off x="5844" y="679581"/>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09E2D8-8E6F-49D2-B1F7-533CAFED9F71}">
      <dsp:nvSpPr>
        <dsp:cNvPr id="0" name=""/>
        <dsp:cNvSpPr/>
      </dsp:nvSpPr>
      <dsp:spPr>
        <a:xfrm>
          <a:off x="5844" y="1744859"/>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Response Inhibition</a:t>
          </a:r>
        </a:p>
      </dsp:txBody>
      <dsp:txXfrm>
        <a:off x="5844" y="1744859"/>
        <a:ext cx="1004979" cy="458069"/>
      </dsp:txXfrm>
    </dsp:sp>
    <dsp:sp modelId="{0946E733-BEB0-4655-97F6-4A80589B8F7C}">
      <dsp:nvSpPr>
        <dsp:cNvPr id="0" name=""/>
        <dsp:cNvSpPr/>
      </dsp:nvSpPr>
      <dsp:spPr>
        <a:xfrm>
          <a:off x="1051193" y="1817619"/>
          <a:ext cx="499474" cy="499474"/>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000" r="-6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79931-F940-4801-B7D2-8BA52ADD1F80}">
      <dsp:nvSpPr>
        <dsp:cNvPr id="0" name=""/>
        <dsp:cNvSpPr/>
      </dsp:nvSpPr>
      <dsp:spPr>
        <a:xfrm>
          <a:off x="1674410" y="679581"/>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969A0F-6AAA-4DB6-A221-A5BAA836ACA8}">
      <dsp:nvSpPr>
        <dsp:cNvPr id="0" name=""/>
        <dsp:cNvSpPr/>
      </dsp:nvSpPr>
      <dsp:spPr>
        <a:xfrm>
          <a:off x="1674410" y="1744859"/>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Working Memory</a:t>
          </a:r>
        </a:p>
      </dsp:txBody>
      <dsp:txXfrm>
        <a:off x="1674410" y="1744859"/>
        <a:ext cx="1004979" cy="458069"/>
      </dsp:txXfrm>
    </dsp:sp>
    <dsp:sp modelId="{E6B110B4-90BE-4715-B502-31A2C5C4E1E2}">
      <dsp:nvSpPr>
        <dsp:cNvPr id="0" name=""/>
        <dsp:cNvSpPr/>
      </dsp:nvSpPr>
      <dsp:spPr>
        <a:xfrm>
          <a:off x="2719759" y="1817619"/>
          <a:ext cx="499474" cy="499474"/>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5000" b="-5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83F7E2-E24D-41F5-A737-AA9881B69D0C}">
      <dsp:nvSpPr>
        <dsp:cNvPr id="0" name=""/>
        <dsp:cNvSpPr/>
      </dsp:nvSpPr>
      <dsp:spPr>
        <a:xfrm>
          <a:off x="3342976" y="679581"/>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7EC2E2-8EFD-4DE6-9771-FF9B327B5529}">
      <dsp:nvSpPr>
        <dsp:cNvPr id="0" name=""/>
        <dsp:cNvSpPr/>
      </dsp:nvSpPr>
      <dsp:spPr>
        <a:xfrm>
          <a:off x="3342976" y="1744859"/>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Emotional Control</a:t>
          </a:r>
        </a:p>
      </dsp:txBody>
      <dsp:txXfrm>
        <a:off x="3342976" y="1744859"/>
        <a:ext cx="1004979" cy="458069"/>
      </dsp:txXfrm>
    </dsp:sp>
    <dsp:sp modelId="{9AEFF0AD-FC1C-4042-8D15-633C32F88987}">
      <dsp:nvSpPr>
        <dsp:cNvPr id="0" name=""/>
        <dsp:cNvSpPr/>
      </dsp:nvSpPr>
      <dsp:spPr>
        <a:xfrm>
          <a:off x="4388325" y="1817619"/>
          <a:ext cx="499474" cy="499474"/>
        </a:xfrm>
        <a:prstGeom prst="ellipse">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32000" r="-32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24FA51-EBD0-4BC7-92EB-BCF99C785ED6}">
      <dsp:nvSpPr>
        <dsp:cNvPr id="0" name=""/>
        <dsp:cNvSpPr/>
      </dsp:nvSpPr>
      <dsp:spPr>
        <a:xfrm>
          <a:off x="5011541" y="679581"/>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4EF998-5CDA-4042-B791-0C2A4B6F6150}">
      <dsp:nvSpPr>
        <dsp:cNvPr id="0" name=""/>
        <dsp:cNvSpPr/>
      </dsp:nvSpPr>
      <dsp:spPr>
        <a:xfrm>
          <a:off x="5011541" y="1744859"/>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Flexibility</a:t>
          </a:r>
        </a:p>
      </dsp:txBody>
      <dsp:txXfrm>
        <a:off x="5011541" y="1744859"/>
        <a:ext cx="1004979" cy="458069"/>
      </dsp:txXfrm>
    </dsp:sp>
    <dsp:sp modelId="{F59356F2-3DD1-4625-B862-19F35FADB839}">
      <dsp:nvSpPr>
        <dsp:cNvPr id="0" name=""/>
        <dsp:cNvSpPr/>
      </dsp:nvSpPr>
      <dsp:spPr>
        <a:xfrm>
          <a:off x="6056891" y="1817619"/>
          <a:ext cx="499474" cy="499474"/>
        </a:xfrm>
        <a:prstGeom prst="ellipse">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000" r="-8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7CDF84-C08A-4567-BFAB-CCDA3FDF0747}">
      <dsp:nvSpPr>
        <dsp:cNvPr id="0" name=""/>
        <dsp:cNvSpPr/>
      </dsp:nvSpPr>
      <dsp:spPr>
        <a:xfrm>
          <a:off x="6680107" y="679581"/>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96FFB9-4118-4A25-8212-061F396B9962}">
      <dsp:nvSpPr>
        <dsp:cNvPr id="0" name=""/>
        <dsp:cNvSpPr/>
      </dsp:nvSpPr>
      <dsp:spPr>
        <a:xfrm>
          <a:off x="6680107" y="1744859"/>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Sustained Attention</a:t>
          </a:r>
        </a:p>
      </dsp:txBody>
      <dsp:txXfrm>
        <a:off x="6680107" y="1744859"/>
        <a:ext cx="1004979" cy="458069"/>
      </dsp:txXfrm>
    </dsp:sp>
    <dsp:sp modelId="{FFF0F635-F76C-498E-889C-5112B47D3268}">
      <dsp:nvSpPr>
        <dsp:cNvPr id="0" name=""/>
        <dsp:cNvSpPr/>
      </dsp:nvSpPr>
      <dsp:spPr>
        <a:xfrm>
          <a:off x="7725456" y="1817619"/>
          <a:ext cx="499474" cy="499474"/>
        </a:xfrm>
        <a:prstGeom prst="ellipse">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53000" r="-53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834A96-3259-4269-A9C7-05DCF30ABAA7}">
      <dsp:nvSpPr>
        <dsp:cNvPr id="0" name=""/>
        <dsp:cNvSpPr/>
      </dsp:nvSpPr>
      <dsp:spPr>
        <a:xfrm>
          <a:off x="8348673" y="679581"/>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209601-E8EC-48BD-B325-9782DC7A1BAC}">
      <dsp:nvSpPr>
        <dsp:cNvPr id="0" name=""/>
        <dsp:cNvSpPr/>
      </dsp:nvSpPr>
      <dsp:spPr>
        <a:xfrm>
          <a:off x="8348673" y="1744859"/>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Task Initiation</a:t>
          </a:r>
        </a:p>
      </dsp:txBody>
      <dsp:txXfrm>
        <a:off x="8348673" y="1744859"/>
        <a:ext cx="1004979" cy="458069"/>
      </dsp:txXfrm>
    </dsp:sp>
    <dsp:sp modelId="{0BE7362A-F9EF-45B8-A0C5-0BF8B297F17E}">
      <dsp:nvSpPr>
        <dsp:cNvPr id="0" name=""/>
        <dsp:cNvSpPr/>
      </dsp:nvSpPr>
      <dsp:spPr>
        <a:xfrm>
          <a:off x="9394022" y="1817619"/>
          <a:ext cx="499474" cy="499474"/>
        </a:xfrm>
        <a:prstGeom prst="ellipse">
          <a:avLst/>
        </a:prstGeom>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55000" r="-55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855CD4-0BDD-4680-A4BF-3342E9DD3558}">
      <dsp:nvSpPr>
        <dsp:cNvPr id="0" name=""/>
        <dsp:cNvSpPr/>
      </dsp:nvSpPr>
      <dsp:spPr>
        <a:xfrm>
          <a:off x="840127" y="2564474"/>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59966A-608C-4E3D-BA1C-C127D709E84D}">
      <dsp:nvSpPr>
        <dsp:cNvPr id="0" name=""/>
        <dsp:cNvSpPr/>
      </dsp:nvSpPr>
      <dsp:spPr>
        <a:xfrm>
          <a:off x="840127" y="3629752"/>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Planning and Prioritization</a:t>
          </a:r>
        </a:p>
      </dsp:txBody>
      <dsp:txXfrm>
        <a:off x="840127" y="3629752"/>
        <a:ext cx="1004979" cy="458069"/>
      </dsp:txXfrm>
    </dsp:sp>
    <dsp:sp modelId="{EB9BABB4-484A-42D4-AFC9-75409BCE93EC}">
      <dsp:nvSpPr>
        <dsp:cNvPr id="0" name=""/>
        <dsp:cNvSpPr/>
      </dsp:nvSpPr>
      <dsp:spPr>
        <a:xfrm>
          <a:off x="1885476" y="3702512"/>
          <a:ext cx="499474" cy="499474"/>
        </a:xfrm>
        <a:prstGeom prst="ellipse">
          <a:avLst/>
        </a:prstGeom>
        <a:blipFill>
          <a:blip xmlns:r="http://schemas.openxmlformats.org/officeDocument/2006/relationships"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t="-6000" b="-6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47F96-5F33-46AD-BEEE-C049CF07B090}">
      <dsp:nvSpPr>
        <dsp:cNvPr id="0" name=""/>
        <dsp:cNvSpPr/>
      </dsp:nvSpPr>
      <dsp:spPr>
        <a:xfrm>
          <a:off x="2508693" y="2564474"/>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33D358-D187-401C-8712-D1F144E37376}">
      <dsp:nvSpPr>
        <dsp:cNvPr id="0" name=""/>
        <dsp:cNvSpPr/>
      </dsp:nvSpPr>
      <dsp:spPr>
        <a:xfrm>
          <a:off x="2508693" y="3629752"/>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Organization</a:t>
          </a:r>
        </a:p>
      </dsp:txBody>
      <dsp:txXfrm>
        <a:off x="2508693" y="3629752"/>
        <a:ext cx="1004979" cy="458069"/>
      </dsp:txXfrm>
    </dsp:sp>
    <dsp:sp modelId="{443E1187-73AD-4FE9-A8E2-6CD8B01C89AA}">
      <dsp:nvSpPr>
        <dsp:cNvPr id="0" name=""/>
        <dsp:cNvSpPr/>
      </dsp:nvSpPr>
      <dsp:spPr>
        <a:xfrm>
          <a:off x="3554042" y="3702512"/>
          <a:ext cx="499474" cy="499474"/>
        </a:xfrm>
        <a:prstGeom prst="ellipse">
          <a:avLst/>
        </a:prstGeom>
        <a:blipFill>
          <a:blip xmlns:r="http://schemas.openxmlformats.org/officeDocument/2006/relationships"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l="-26000" r="-26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7FA66A-3E63-42BC-B3EE-BE40049407FB}">
      <dsp:nvSpPr>
        <dsp:cNvPr id="0" name=""/>
        <dsp:cNvSpPr/>
      </dsp:nvSpPr>
      <dsp:spPr>
        <a:xfrm>
          <a:off x="4177258" y="2564474"/>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B01752-E928-41F5-8753-039FAB017A03}">
      <dsp:nvSpPr>
        <dsp:cNvPr id="0" name=""/>
        <dsp:cNvSpPr/>
      </dsp:nvSpPr>
      <dsp:spPr>
        <a:xfrm>
          <a:off x="4177258" y="3629752"/>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Time Management</a:t>
          </a:r>
        </a:p>
      </dsp:txBody>
      <dsp:txXfrm>
        <a:off x="4177258" y="3629752"/>
        <a:ext cx="1004979" cy="458069"/>
      </dsp:txXfrm>
    </dsp:sp>
    <dsp:sp modelId="{0BEA29E3-7A8E-45B8-8D35-4A497CD4E038}">
      <dsp:nvSpPr>
        <dsp:cNvPr id="0" name=""/>
        <dsp:cNvSpPr/>
      </dsp:nvSpPr>
      <dsp:spPr>
        <a:xfrm>
          <a:off x="5222608" y="3702512"/>
          <a:ext cx="499474" cy="499474"/>
        </a:xfrm>
        <a:prstGeom prst="ellipse">
          <a:avLst/>
        </a:prstGeom>
        <a:blipFill>
          <a:blip xmlns:r="http://schemas.openxmlformats.org/officeDocument/2006/relationships"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a:stretch>
            <a:fillRect/>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9FA412-4713-4445-9795-C8562852D54F}">
      <dsp:nvSpPr>
        <dsp:cNvPr id="0" name=""/>
        <dsp:cNvSpPr/>
      </dsp:nvSpPr>
      <dsp:spPr>
        <a:xfrm>
          <a:off x="5845824" y="2564474"/>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E74C4A-51CC-4B56-B0E1-0BA6EC15AFB6}">
      <dsp:nvSpPr>
        <dsp:cNvPr id="0" name=""/>
        <dsp:cNvSpPr/>
      </dsp:nvSpPr>
      <dsp:spPr>
        <a:xfrm>
          <a:off x="5845824" y="3629752"/>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Goal-Directed Persistence </a:t>
          </a:r>
        </a:p>
      </dsp:txBody>
      <dsp:txXfrm>
        <a:off x="5845824" y="3629752"/>
        <a:ext cx="1004979" cy="458069"/>
      </dsp:txXfrm>
    </dsp:sp>
    <dsp:sp modelId="{048E0C29-DE7D-49BB-930C-CDBFD379C007}">
      <dsp:nvSpPr>
        <dsp:cNvPr id="0" name=""/>
        <dsp:cNvSpPr/>
      </dsp:nvSpPr>
      <dsp:spPr>
        <a:xfrm>
          <a:off x="6891173" y="3702512"/>
          <a:ext cx="499474" cy="499474"/>
        </a:xfrm>
        <a:prstGeom prst="ellipse">
          <a:avLst/>
        </a:prstGeom>
        <a:blipFill>
          <a:blip xmlns:r="http://schemas.openxmlformats.org/officeDocument/2006/relationships"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a:stretch>
            <a:fillRect l="-17000" r="-17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063118-16D9-48B1-89EA-6228E38C88E8}">
      <dsp:nvSpPr>
        <dsp:cNvPr id="0" name=""/>
        <dsp:cNvSpPr/>
      </dsp:nvSpPr>
      <dsp:spPr>
        <a:xfrm>
          <a:off x="7514390" y="2564474"/>
          <a:ext cx="1427071" cy="1065278"/>
        </a:xfrm>
        <a:prstGeom prst="round2SameRect">
          <a:avLst>
            <a:gd name="adj1" fmla="val 8000"/>
            <a:gd name="adj2" fmla="val 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54C9FB-9D34-481A-92EC-8C46FC60A41F}">
      <dsp:nvSpPr>
        <dsp:cNvPr id="0" name=""/>
        <dsp:cNvSpPr/>
      </dsp:nvSpPr>
      <dsp:spPr>
        <a:xfrm>
          <a:off x="7514390" y="3629752"/>
          <a:ext cx="1427071" cy="458069"/>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0" rIns="16510" bIns="0" numCol="1" spcCol="1270" anchor="ctr" anchorCtr="0">
          <a:noAutofit/>
        </a:bodyPr>
        <a:lstStyle/>
        <a:p>
          <a:pPr marL="0" lvl="0" indent="0" algn="l" defTabSz="577850">
            <a:lnSpc>
              <a:spcPct val="90000"/>
            </a:lnSpc>
            <a:spcBef>
              <a:spcPct val="0"/>
            </a:spcBef>
            <a:spcAft>
              <a:spcPct val="35000"/>
            </a:spcAft>
            <a:buNone/>
          </a:pPr>
          <a:r>
            <a:rPr lang="en-CA" sz="1300" kern="1200"/>
            <a:t>Metacognition</a:t>
          </a:r>
        </a:p>
      </dsp:txBody>
      <dsp:txXfrm>
        <a:off x="7514390" y="3629752"/>
        <a:ext cx="1004979" cy="458069"/>
      </dsp:txXfrm>
    </dsp:sp>
    <dsp:sp modelId="{51B2E508-6CF5-4E77-A2E2-21BDC5ACCA91}">
      <dsp:nvSpPr>
        <dsp:cNvPr id="0" name=""/>
        <dsp:cNvSpPr/>
      </dsp:nvSpPr>
      <dsp:spPr>
        <a:xfrm>
          <a:off x="8559739" y="3702512"/>
          <a:ext cx="499474" cy="499474"/>
        </a:xfrm>
        <a:prstGeom prst="ellipse">
          <a:avLst/>
        </a:prstGeom>
        <a:blipFill>
          <a:blip xmlns:r="http://schemas.openxmlformats.org/officeDocument/2006/relationships"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a:stretch>
            <a:fillRect l="-17000" r="-17000"/>
          </a:stretch>
        </a:blip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1DBE9-2018-4EC0-8870-317C42146072}">
      <dsp:nvSpPr>
        <dsp:cNvPr id="0" name=""/>
        <dsp:cNvSpPr/>
      </dsp:nvSpPr>
      <dsp:spPr>
        <a:xfrm rot="21300000">
          <a:off x="992546" y="1326306"/>
          <a:ext cx="7616103" cy="666322"/>
        </a:xfrm>
        <a:prstGeom prst="mathMinus">
          <a:avLst/>
        </a:prstGeom>
        <a:solidFill>
          <a:schemeClr val="dk2">
            <a:tint val="60000"/>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829801-8886-4367-8352-86D998CDA45A}">
      <dsp:nvSpPr>
        <dsp:cNvPr id="0" name=""/>
        <dsp:cNvSpPr/>
      </dsp:nvSpPr>
      <dsp:spPr>
        <a:xfrm>
          <a:off x="1152143" y="165946"/>
          <a:ext cx="2880358" cy="1327574"/>
        </a:xfrm>
        <a:prstGeom prst="downArrow">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03BA67-61B7-4B13-96DB-4A6F50935BBD}">
      <dsp:nvSpPr>
        <dsp:cNvPr id="0" name=""/>
        <dsp:cNvSpPr/>
      </dsp:nvSpPr>
      <dsp:spPr>
        <a:xfrm>
          <a:off x="5088633" y="0"/>
          <a:ext cx="3072382" cy="139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CA" sz="5100" kern="1200"/>
            <a:t>Parent</a:t>
          </a:r>
        </a:p>
      </dsp:txBody>
      <dsp:txXfrm>
        <a:off x="5088633" y="0"/>
        <a:ext cx="3072382" cy="1393953"/>
      </dsp:txXfrm>
    </dsp:sp>
    <dsp:sp modelId="{74E96716-0361-4788-8AF1-689A6B723055}">
      <dsp:nvSpPr>
        <dsp:cNvPr id="0" name=""/>
        <dsp:cNvSpPr/>
      </dsp:nvSpPr>
      <dsp:spPr>
        <a:xfrm>
          <a:off x="5568693" y="1825414"/>
          <a:ext cx="2880358" cy="1327574"/>
        </a:xfrm>
        <a:prstGeom prst="upArrow">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A62559-97EF-445B-9C98-DB4F0CB54838}">
      <dsp:nvSpPr>
        <dsp:cNvPr id="0" name=""/>
        <dsp:cNvSpPr/>
      </dsp:nvSpPr>
      <dsp:spPr>
        <a:xfrm>
          <a:off x="1440179" y="1924982"/>
          <a:ext cx="3072382" cy="139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CA" sz="5100" kern="1200"/>
            <a:t>Child</a:t>
          </a:r>
        </a:p>
      </dsp:txBody>
      <dsp:txXfrm>
        <a:off x="1440179" y="1924982"/>
        <a:ext cx="3072382" cy="139395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A5DAF-10CF-426A-84E1-7D271CDC4556}" type="datetimeFigureOut">
              <a:rPr lang="en-CA" smtClean="0"/>
              <a:t>2022-05-09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1A5AF-3C85-452F-B786-A90BF782C54B}" type="slidenum">
              <a:rPr lang="en-CA" smtClean="0"/>
              <a:t>‹#›</a:t>
            </a:fld>
            <a:endParaRPr lang="en-CA"/>
          </a:p>
        </p:txBody>
      </p:sp>
    </p:spTree>
    <p:extLst>
      <p:ext uri="{BB962C8B-B14F-4D97-AF65-F5344CB8AC3E}">
        <p14:creationId xmlns:p14="http://schemas.microsoft.com/office/powerpoint/2010/main" val="2446586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 is hard to convince my child to start their homework</a:t>
            </a:r>
          </a:p>
          <a:p>
            <a:r>
              <a:rPr lang="en-CA" dirty="0"/>
              <a:t>Homework takes too long</a:t>
            </a:r>
          </a:p>
          <a:p>
            <a:r>
              <a:rPr lang="en-CA" dirty="0"/>
              <a:t>My child has too much homework</a:t>
            </a:r>
          </a:p>
          <a:p>
            <a:r>
              <a:rPr lang="en-CA" dirty="0"/>
              <a:t>My child is not engaged when doing homework</a:t>
            </a:r>
          </a:p>
          <a:p>
            <a:r>
              <a:rPr lang="en-CA" dirty="0"/>
              <a:t>Kids resist it, complain and end up in tears</a:t>
            </a:r>
          </a:p>
          <a:p>
            <a:endParaRPr lang="en-CA" dirty="0"/>
          </a:p>
        </p:txBody>
      </p:sp>
      <p:sp>
        <p:nvSpPr>
          <p:cNvPr id="4" name="Slide Number Placeholder 3"/>
          <p:cNvSpPr>
            <a:spLocks noGrp="1"/>
          </p:cNvSpPr>
          <p:nvPr>
            <p:ph type="sldNum" sz="quarter" idx="5"/>
          </p:nvPr>
        </p:nvSpPr>
        <p:spPr/>
        <p:txBody>
          <a:bodyPr/>
          <a:lstStyle/>
          <a:p>
            <a:fld id="{EBE1A5AF-3C85-452F-B786-A90BF782C54B}" type="slidenum">
              <a:rPr lang="en-CA" smtClean="0"/>
              <a:t>5</a:t>
            </a:fld>
            <a:endParaRPr lang="en-CA"/>
          </a:p>
        </p:txBody>
      </p:sp>
    </p:spTree>
    <p:extLst>
      <p:ext uri="{BB962C8B-B14F-4D97-AF65-F5344CB8AC3E}">
        <p14:creationId xmlns:p14="http://schemas.microsoft.com/office/powerpoint/2010/main" val="329465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Assess to understand parent and child executive function pattern of strengths and weaknesses.  This will help identify problems and guide brainstorming solutions</a:t>
            </a:r>
          </a:p>
        </p:txBody>
      </p:sp>
      <p:sp>
        <p:nvSpPr>
          <p:cNvPr id="4" name="Slide Number Placeholder 3"/>
          <p:cNvSpPr>
            <a:spLocks noGrp="1"/>
          </p:cNvSpPr>
          <p:nvPr>
            <p:ph type="sldNum" sz="quarter" idx="5"/>
          </p:nvPr>
        </p:nvSpPr>
        <p:spPr/>
        <p:txBody>
          <a:bodyPr/>
          <a:lstStyle/>
          <a:p>
            <a:fld id="{EBE1A5AF-3C85-452F-B786-A90BF782C54B}" type="slidenum">
              <a:rPr lang="en-CA" smtClean="0"/>
              <a:t>19</a:t>
            </a:fld>
            <a:endParaRPr lang="en-CA"/>
          </a:p>
        </p:txBody>
      </p:sp>
    </p:spTree>
    <p:extLst>
      <p:ext uri="{BB962C8B-B14F-4D97-AF65-F5344CB8AC3E}">
        <p14:creationId xmlns:p14="http://schemas.microsoft.com/office/powerpoint/2010/main" val="322168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BE1A5AF-3C85-452F-B786-A90BF782C54B}" type="slidenum">
              <a:rPr lang="en-CA" smtClean="0"/>
              <a:t>20</a:t>
            </a:fld>
            <a:endParaRPr lang="en-CA"/>
          </a:p>
        </p:txBody>
      </p:sp>
    </p:spTree>
    <p:extLst>
      <p:ext uri="{BB962C8B-B14F-4D97-AF65-F5344CB8AC3E}">
        <p14:creationId xmlns:p14="http://schemas.microsoft.com/office/powerpoint/2010/main" val="22244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Provide page 207</a:t>
            </a:r>
          </a:p>
          <a:p>
            <a:r>
              <a:rPr lang="en-CA" dirty="0"/>
              <a:t>No loose papers</a:t>
            </a:r>
          </a:p>
        </p:txBody>
      </p:sp>
      <p:sp>
        <p:nvSpPr>
          <p:cNvPr id="4" name="Slide Number Placeholder 3"/>
          <p:cNvSpPr>
            <a:spLocks noGrp="1"/>
          </p:cNvSpPr>
          <p:nvPr>
            <p:ph type="sldNum" sz="quarter" idx="5"/>
          </p:nvPr>
        </p:nvSpPr>
        <p:spPr/>
        <p:txBody>
          <a:bodyPr/>
          <a:lstStyle/>
          <a:p>
            <a:fld id="{EBE1A5AF-3C85-452F-B786-A90BF782C54B}" type="slidenum">
              <a:rPr lang="en-CA" smtClean="0"/>
              <a:t>23</a:t>
            </a:fld>
            <a:endParaRPr lang="en-CA"/>
          </a:p>
        </p:txBody>
      </p:sp>
    </p:spTree>
    <p:extLst>
      <p:ext uri="{BB962C8B-B14F-4D97-AF65-F5344CB8AC3E}">
        <p14:creationId xmlns:p14="http://schemas.microsoft.com/office/powerpoint/2010/main" val="56519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Handout?  Show some?</a:t>
            </a:r>
          </a:p>
        </p:txBody>
      </p:sp>
      <p:sp>
        <p:nvSpPr>
          <p:cNvPr id="4" name="Slide Number Placeholder 3"/>
          <p:cNvSpPr>
            <a:spLocks noGrp="1"/>
          </p:cNvSpPr>
          <p:nvPr>
            <p:ph type="sldNum" sz="quarter" idx="5"/>
          </p:nvPr>
        </p:nvSpPr>
        <p:spPr/>
        <p:txBody>
          <a:bodyPr/>
          <a:lstStyle/>
          <a:p>
            <a:fld id="{EBE1A5AF-3C85-452F-B786-A90BF782C54B}" type="slidenum">
              <a:rPr lang="en-CA" smtClean="0"/>
              <a:t>24</a:t>
            </a:fld>
            <a:endParaRPr lang="en-CA"/>
          </a:p>
        </p:txBody>
      </p:sp>
    </p:spTree>
    <p:extLst>
      <p:ext uri="{BB962C8B-B14F-4D97-AF65-F5344CB8AC3E}">
        <p14:creationId xmlns:p14="http://schemas.microsoft.com/office/powerpoint/2010/main" val="300822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Handout?  Show some?</a:t>
            </a:r>
          </a:p>
        </p:txBody>
      </p:sp>
      <p:sp>
        <p:nvSpPr>
          <p:cNvPr id="4" name="Slide Number Placeholder 3"/>
          <p:cNvSpPr>
            <a:spLocks noGrp="1"/>
          </p:cNvSpPr>
          <p:nvPr>
            <p:ph type="sldNum" sz="quarter" idx="5"/>
          </p:nvPr>
        </p:nvSpPr>
        <p:spPr/>
        <p:txBody>
          <a:bodyPr/>
          <a:lstStyle/>
          <a:p>
            <a:fld id="{EBE1A5AF-3C85-452F-B786-A90BF782C54B}" type="slidenum">
              <a:rPr lang="en-CA" smtClean="0"/>
              <a:t>25</a:t>
            </a:fld>
            <a:endParaRPr lang="en-CA"/>
          </a:p>
        </p:txBody>
      </p:sp>
    </p:spTree>
    <p:extLst>
      <p:ext uri="{BB962C8B-B14F-4D97-AF65-F5344CB8AC3E}">
        <p14:creationId xmlns:p14="http://schemas.microsoft.com/office/powerpoint/2010/main" val="1900126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Handout?  Show some?</a:t>
            </a:r>
          </a:p>
        </p:txBody>
      </p:sp>
      <p:sp>
        <p:nvSpPr>
          <p:cNvPr id="4" name="Slide Number Placeholder 3"/>
          <p:cNvSpPr>
            <a:spLocks noGrp="1"/>
          </p:cNvSpPr>
          <p:nvPr>
            <p:ph type="sldNum" sz="quarter" idx="5"/>
          </p:nvPr>
        </p:nvSpPr>
        <p:spPr/>
        <p:txBody>
          <a:bodyPr/>
          <a:lstStyle/>
          <a:p>
            <a:fld id="{EBE1A5AF-3C85-452F-B786-A90BF782C54B}" type="slidenum">
              <a:rPr lang="en-CA" smtClean="0"/>
              <a:t>26</a:t>
            </a:fld>
            <a:endParaRPr lang="en-CA"/>
          </a:p>
        </p:txBody>
      </p:sp>
    </p:spTree>
    <p:extLst>
      <p:ext uri="{BB962C8B-B14F-4D97-AF65-F5344CB8AC3E}">
        <p14:creationId xmlns:p14="http://schemas.microsoft.com/office/powerpoint/2010/main" val="2147930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Handout?  Show some?</a:t>
            </a:r>
          </a:p>
        </p:txBody>
      </p:sp>
      <p:sp>
        <p:nvSpPr>
          <p:cNvPr id="4" name="Slide Number Placeholder 3"/>
          <p:cNvSpPr>
            <a:spLocks noGrp="1"/>
          </p:cNvSpPr>
          <p:nvPr>
            <p:ph type="sldNum" sz="quarter" idx="5"/>
          </p:nvPr>
        </p:nvSpPr>
        <p:spPr/>
        <p:txBody>
          <a:bodyPr/>
          <a:lstStyle/>
          <a:p>
            <a:fld id="{EBE1A5AF-3C85-452F-B786-A90BF782C54B}" type="slidenum">
              <a:rPr lang="en-CA" smtClean="0"/>
              <a:t>28</a:t>
            </a:fld>
            <a:endParaRPr lang="en-CA"/>
          </a:p>
        </p:txBody>
      </p:sp>
    </p:spTree>
    <p:extLst>
      <p:ext uri="{BB962C8B-B14F-4D97-AF65-F5344CB8AC3E}">
        <p14:creationId xmlns:p14="http://schemas.microsoft.com/office/powerpoint/2010/main" val="162627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BE1A5AF-3C85-452F-B786-A90BF782C54B}" type="slidenum">
              <a:rPr lang="en-CA" smtClean="0"/>
              <a:t>6</a:t>
            </a:fld>
            <a:endParaRPr lang="en-CA"/>
          </a:p>
        </p:txBody>
      </p:sp>
    </p:spTree>
    <p:extLst>
      <p:ext uri="{BB962C8B-B14F-4D97-AF65-F5344CB8AC3E}">
        <p14:creationId xmlns:p14="http://schemas.microsoft.com/office/powerpoint/2010/main" val="326501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Materials: everything from pencils, sharpener, erasers, ruler, scissors, paper clips, sticky notes, calculator. Try to make some of these fun. Shop at the dollar store for themed, </a:t>
            </a:r>
            <a:r>
              <a:rPr lang="en-US" sz="1200" kern="1200" dirty="0" err="1">
                <a:solidFill>
                  <a:schemeClr val="tx1"/>
                </a:solidFill>
                <a:effectLst/>
                <a:latin typeface="+mn-lt"/>
                <a:ea typeface="+mn-ea"/>
                <a:cs typeface="+mn-cs"/>
              </a:rPr>
              <a:t>colourful</a:t>
            </a:r>
            <a:r>
              <a:rPr lang="en-US" sz="1200" kern="1200" dirty="0">
                <a:solidFill>
                  <a:schemeClr val="tx1"/>
                </a:solidFill>
                <a:effectLst/>
                <a:latin typeface="+mn-lt"/>
                <a:ea typeface="+mn-ea"/>
                <a:cs typeface="+mn-cs"/>
              </a:rPr>
              <a:t>, scented materials. Maybe shop with your child. Decorate the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???maybe another slide?? Prioritize; make a daily schedule; incentives if needed; review returned homework and tests for doing things differently next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E1A5AF-3C85-452F-B786-A90BF782C54B}" type="slidenum">
              <a:rPr lang="en-CA" smtClean="0"/>
              <a:t>7</a:t>
            </a:fld>
            <a:endParaRPr lang="en-CA"/>
          </a:p>
        </p:txBody>
      </p:sp>
    </p:spTree>
    <p:extLst>
      <p:ext uri="{BB962C8B-B14F-4D97-AF65-F5344CB8AC3E}">
        <p14:creationId xmlns:p14="http://schemas.microsoft.com/office/powerpoint/2010/main" val="899312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Materials: everything from pencils, sharpener, erasers, ruler, scissors, paper clips, sticky notes, calculator. Try to make some of these fun. Shop at the dollar store for themed, </a:t>
            </a:r>
            <a:r>
              <a:rPr lang="en-US" sz="1200" kern="1200" dirty="0" err="1">
                <a:solidFill>
                  <a:schemeClr val="tx1"/>
                </a:solidFill>
                <a:effectLst/>
                <a:latin typeface="+mn-lt"/>
                <a:ea typeface="+mn-ea"/>
                <a:cs typeface="+mn-cs"/>
              </a:rPr>
              <a:t>colourful</a:t>
            </a:r>
            <a:r>
              <a:rPr lang="en-US" sz="1200" kern="1200" dirty="0">
                <a:solidFill>
                  <a:schemeClr val="tx1"/>
                </a:solidFill>
                <a:effectLst/>
                <a:latin typeface="+mn-lt"/>
                <a:ea typeface="+mn-ea"/>
                <a:cs typeface="+mn-cs"/>
              </a:rPr>
              <a:t>, scented materials. Maybe shop with your child. Decorate the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???maybe another slide?? Prioritize; make a daily schedule; incentives if needed; review returned homework and tests for doing things differently next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E1A5AF-3C85-452F-B786-A90BF782C54B}" type="slidenum">
              <a:rPr lang="en-CA" smtClean="0"/>
              <a:t>8</a:t>
            </a:fld>
            <a:endParaRPr lang="en-CA"/>
          </a:p>
        </p:txBody>
      </p:sp>
    </p:spTree>
    <p:extLst>
      <p:ext uri="{BB962C8B-B14F-4D97-AF65-F5344CB8AC3E}">
        <p14:creationId xmlns:p14="http://schemas.microsoft.com/office/powerpoint/2010/main" val="1139894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finally </a:t>
            </a:r>
            <a:r>
              <a:rPr lang="en-US" sz="1200" u="sng" kern="1200" dirty="0">
                <a:solidFill>
                  <a:schemeClr val="tx1"/>
                </a:solidFill>
                <a:effectLst/>
                <a:latin typeface="+mn-lt"/>
                <a:ea typeface="+mn-ea"/>
                <a:cs typeface="+mn-cs"/>
              </a:rPr>
              <a:t>check up on your child</a:t>
            </a:r>
            <a:r>
              <a:rPr lang="en-US" sz="1200" kern="1200" dirty="0">
                <a:solidFill>
                  <a:schemeClr val="tx1"/>
                </a:solidFill>
                <a:effectLst/>
                <a:latin typeface="+mn-lt"/>
                <a:ea typeface="+mn-ea"/>
                <a:cs typeface="+mn-cs"/>
              </a:rPr>
              <a:t>. Take stock of the school situation every single day, to keep on top of homework assignments and stay organized. You could set up a 2-sided pocket portfolio for each class with a different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for each subject. The left side is for new assignments, the right side is for completed homework that needs to be handed in. Check the left pocket when your child comes home from school to see what must be done that evening and check the right pocket when your child says their homework is finished to make sure that’s actually the case. It’s also good to double check in the morning to make sure your child has ALL of their folders and necessary supplies with them. It is easy it is to walk out of the house having forgotten something even when you’re organized, so double checking in the morning is essential.</a:t>
            </a:r>
            <a:endParaRPr lang="en-CA" sz="1200" kern="1200" dirty="0">
              <a:solidFill>
                <a:schemeClr val="tx1"/>
              </a:solidFill>
              <a:effectLst/>
              <a:latin typeface="+mn-lt"/>
              <a:ea typeface="+mn-ea"/>
              <a:cs typeface="+mn-cs"/>
            </a:endParaRPr>
          </a:p>
          <a:p>
            <a:endParaRPr lang="en-CA" dirty="0"/>
          </a:p>
          <a:p>
            <a:r>
              <a:rPr lang="en-CA" dirty="0"/>
              <a:t>Avoid negotiation!!!</a:t>
            </a:r>
          </a:p>
        </p:txBody>
      </p:sp>
      <p:sp>
        <p:nvSpPr>
          <p:cNvPr id="4" name="Slide Number Placeholder 3"/>
          <p:cNvSpPr>
            <a:spLocks noGrp="1"/>
          </p:cNvSpPr>
          <p:nvPr>
            <p:ph type="sldNum" sz="quarter" idx="5"/>
          </p:nvPr>
        </p:nvSpPr>
        <p:spPr/>
        <p:txBody>
          <a:bodyPr/>
          <a:lstStyle/>
          <a:p>
            <a:fld id="{EBE1A5AF-3C85-452F-B786-A90BF782C54B}" type="slidenum">
              <a:rPr lang="en-CA" smtClean="0"/>
              <a:t>9</a:t>
            </a:fld>
            <a:endParaRPr lang="en-CA"/>
          </a:p>
        </p:txBody>
      </p:sp>
    </p:spTree>
    <p:extLst>
      <p:ext uri="{BB962C8B-B14F-4D97-AF65-F5344CB8AC3E}">
        <p14:creationId xmlns:p14="http://schemas.microsoft.com/office/powerpoint/2010/main" val="127293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much vs too little</a:t>
            </a:r>
          </a:p>
        </p:txBody>
      </p:sp>
      <p:sp>
        <p:nvSpPr>
          <p:cNvPr id="4" name="Slide Number Placeholder 3"/>
          <p:cNvSpPr>
            <a:spLocks noGrp="1"/>
          </p:cNvSpPr>
          <p:nvPr>
            <p:ph type="sldNum" sz="quarter" idx="5"/>
          </p:nvPr>
        </p:nvSpPr>
        <p:spPr/>
        <p:txBody>
          <a:bodyPr/>
          <a:lstStyle/>
          <a:p>
            <a:fld id="{EBE1A5AF-3C85-452F-B786-A90BF782C54B}" type="slidenum">
              <a:rPr lang="en-CA" smtClean="0"/>
              <a:t>10</a:t>
            </a:fld>
            <a:endParaRPr lang="en-CA"/>
          </a:p>
        </p:txBody>
      </p:sp>
    </p:spTree>
    <p:extLst>
      <p:ext uri="{BB962C8B-B14F-4D97-AF65-F5344CB8AC3E}">
        <p14:creationId xmlns:p14="http://schemas.microsoft.com/office/powerpoint/2010/main" val="3839171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Ixl</a:t>
            </a:r>
            <a:endParaRPr lang="en-US" dirty="0"/>
          </a:p>
          <a:p>
            <a:r>
              <a:rPr lang="en-US" dirty="0"/>
              <a:t>Starfall.com</a:t>
            </a:r>
          </a:p>
          <a:p>
            <a:r>
              <a:rPr lang="en-US" dirty="0"/>
              <a:t>Look up a new word</a:t>
            </a:r>
          </a:p>
          <a:p>
            <a:r>
              <a:rPr lang="en-US" dirty="0"/>
              <a:t>Listen to audio book/read together</a:t>
            </a:r>
          </a:p>
          <a:p>
            <a:r>
              <a:rPr lang="en-US" dirty="0"/>
              <a:t>Kids national geographic</a:t>
            </a:r>
          </a:p>
        </p:txBody>
      </p:sp>
      <p:sp>
        <p:nvSpPr>
          <p:cNvPr id="4" name="Slide Number Placeholder 3"/>
          <p:cNvSpPr>
            <a:spLocks noGrp="1"/>
          </p:cNvSpPr>
          <p:nvPr>
            <p:ph type="sldNum" sz="quarter" idx="5"/>
          </p:nvPr>
        </p:nvSpPr>
        <p:spPr/>
        <p:txBody>
          <a:bodyPr/>
          <a:lstStyle/>
          <a:p>
            <a:fld id="{EBE1A5AF-3C85-452F-B786-A90BF782C54B}" type="slidenum">
              <a:rPr lang="en-CA" smtClean="0"/>
              <a:t>11</a:t>
            </a:fld>
            <a:endParaRPr lang="en-CA"/>
          </a:p>
        </p:txBody>
      </p:sp>
    </p:spTree>
    <p:extLst>
      <p:ext uri="{BB962C8B-B14F-4D97-AF65-F5344CB8AC3E}">
        <p14:creationId xmlns:p14="http://schemas.microsoft.com/office/powerpoint/2010/main" val="79959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If your child says they do not need to study, let them see how that works out</a:t>
            </a:r>
          </a:p>
          <a:p>
            <a:endParaRPr lang="en-US" dirty="0"/>
          </a:p>
        </p:txBody>
      </p:sp>
      <p:sp>
        <p:nvSpPr>
          <p:cNvPr id="4" name="Slide Number Placeholder 3"/>
          <p:cNvSpPr>
            <a:spLocks noGrp="1"/>
          </p:cNvSpPr>
          <p:nvPr>
            <p:ph type="sldNum" sz="quarter" idx="5"/>
          </p:nvPr>
        </p:nvSpPr>
        <p:spPr/>
        <p:txBody>
          <a:bodyPr/>
          <a:lstStyle/>
          <a:p>
            <a:fld id="{EBE1A5AF-3C85-452F-B786-A90BF782C54B}" type="slidenum">
              <a:rPr lang="en-CA" smtClean="0"/>
              <a:t>12</a:t>
            </a:fld>
            <a:endParaRPr lang="en-CA"/>
          </a:p>
        </p:txBody>
      </p:sp>
    </p:spTree>
    <p:extLst>
      <p:ext uri="{BB962C8B-B14F-4D97-AF65-F5344CB8AC3E}">
        <p14:creationId xmlns:p14="http://schemas.microsoft.com/office/powerpoint/2010/main" val="1285044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child how to communicate with teacher e.g. sticky reminder notes</a:t>
            </a:r>
          </a:p>
        </p:txBody>
      </p:sp>
      <p:sp>
        <p:nvSpPr>
          <p:cNvPr id="4" name="Slide Number Placeholder 3"/>
          <p:cNvSpPr>
            <a:spLocks noGrp="1"/>
          </p:cNvSpPr>
          <p:nvPr>
            <p:ph type="sldNum" sz="quarter" idx="5"/>
          </p:nvPr>
        </p:nvSpPr>
        <p:spPr/>
        <p:txBody>
          <a:bodyPr/>
          <a:lstStyle/>
          <a:p>
            <a:fld id="{EBE1A5AF-3C85-452F-B786-A90BF782C54B}" type="slidenum">
              <a:rPr lang="en-CA" smtClean="0"/>
              <a:t>13</a:t>
            </a:fld>
            <a:endParaRPr lang="en-CA"/>
          </a:p>
        </p:txBody>
      </p:sp>
    </p:spTree>
    <p:extLst>
      <p:ext uri="{BB962C8B-B14F-4D97-AF65-F5344CB8AC3E}">
        <p14:creationId xmlns:p14="http://schemas.microsoft.com/office/powerpoint/2010/main" val="3995654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AD6EE87-EBD5-4F12-A48A-63ACA297AC8F}" type="datetimeFigureOut">
              <a:rPr lang="en-US" smtClean="0"/>
              <a:t>5/9/2022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FAB73BC-B049-4115-A692-8D63A059BFB8}" type="slidenum">
              <a:rPr lang="en-US" smtClean="0"/>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8966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31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7545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471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20313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7410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885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6895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05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4867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63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82548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5/9/2022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5244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5/9/2022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397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5/9/2022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8471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075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306830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0298CD5-6C1E-4009-B41F-6DF62E31D3BE}" type="datetimeFigureOut">
              <a:rPr lang="en-US" smtClean="0"/>
              <a:pPr/>
              <a:t>5/9/2022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1084898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a/imgres?imgurl=http%3A%2F%2Fwww.stagnesrootyhill.catholic.edu.au%2F-%2Fmedia%2FImages%2FCEDP%2FSites%2FSecondary%2FStAgnesCatholicHighRootyHill-Images%2FNews-Images%2FHomework.ashx%3Fla%3Den%26hash%3D80F07C419F8BF7BD054CCAD2D49DA46A38435220&amp;imgrefurl=http%3A%2F%2Fwww.stagnesrootyhill.catholic.edu.au%2Fen%2FCommunity%2FNews%2F2018%2F04%2F20%2F01%2F22%2FReducing-Homework-Stress&amp;docid=d-IjF7ypdcOcnM&amp;tbnid=-b2JzLsyiR5DXM%3A&amp;vet=10ahUKEwjMvNOgpcjhAhULd6wKHX2FA6EQMwhdKAkwCQ..i&amp;w=640&amp;h=480&amp;safe=strict&amp;bih=696&amp;biw=1422&amp;q=homework%20stress&amp;ved=0ahUKEwjMvNOgpcjhAhULd6wKHX2FA6EQMwhdKAkwCQ&amp;iact=mrc&amp;uact=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www.teachingwithtlc.com/2007/09/help-my-child-is-not-grasping-concept.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flickr.com/photos/125892716@N05/1462607149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hyperlink" Target="https://lovewhatyouteach.com/2009/08/21/why-go-it-alon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hyperlink" Target="https://www.google.ca/imgres?imgurl=https%3A%2F%2Fwww.ectorcountyisd.org%2Fcms%2Flib%2FTX01000975%2FCentricity%2FDomain%2F80%2F40-textbook.png&amp;imgrefurl=https%3A%2F%2Fwww.ectorcountyisd.org%2Fpage%2F886&amp;docid=9OqofGe4j8i15M&amp;tbnid=s0FEdouL7YGQPM%3A&amp;vet=10ahUKEwjek4uc2cDhAhVB0oMKHVfDCNoQMwhwKAYwBg..i&amp;w=306&amp;h=220&amp;safe=strict&amp;bih=696&amp;biw=1422&amp;q=textbooks&amp;ved=0ahUKEwjek4uc2cDhAhVB0oMKHVfDCNoQMwhwKAYwBg&amp;iact=mrc&amp;uact=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FA28-00A8-4830-A9DA-ECE0D599A012}"/>
              </a:ext>
            </a:extLst>
          </p:cNvPr>
          <p:cNvSpPr>
            <a:spLocks noGrp="1"/>
          </p:cNvSpPr>
          <p:nvPr>
            <p:ph type="ctrTitle"/>
          </p:nvPr>
        </p:nvSpPr>
        <p:spPr/>
        <p:txBody>
          <a:bodyPr/>
          <a:lstStyle/>
          <a:p>
            <a:r>
              <a:rPr lang="en-CA" dirty="0"/>
              <a:t>Managing Homework and Study Skills</a:t>
            </a:r>
          </a:p>
        </p:txBody>
      </p:sp>
      <p:sp>
        <p:nvSpPr>
          <p:cNvPr id="3" name="Subtitle 2">
            <a:extLst>
              <a:ext uri="{FF2B5EF4-FFF2-40B4-BE49-F238E27FC236}">
                <a16:creationId xmlns:a16="http://schemas.microsoft.com/office/drawing/2014/main" id="{87906EA0-8B45-4B69-AB82-6349FD02992D}"/>
              </a:ext>
            </a:extLst>
          </p:cNvPr>
          <p:cNvSpPr>
            <a:spLocks noGrp="1"/>
          </p:cNvSpPr>
          <p:nvPr>
            <p:ph type="subTitle" idx="1"/>
          </p:nvPr>
        </p:nvSpPr>
        <p:spPr/>
        <p:txBody>
          <a:bodyPr>
            <a:normAutofit/>
          </a:bodyPr>
          <a:lstStyle/>
          <a:p>
            <a:r>
              <a:rPr lang="en-CA" dirty="0"/>
              <a:t>Ashley Bildfell, PhD Candidate</a:t>
            </a:r>
          </a:p>
          <a:p>
            <a:r>
              <a:rPr lang="en-CA" dirty="0"/>
              <a:t>Mandy Gobatto, M.A., Psychological Associate</a:t>
            </a:r>
          </a:p>
        </p:txBody>
      </p:sp>
    </p:spTree>
    <p:extLst>
      <p:ext uri="{BB962C8B-B14F-4D97-AF65-F5344CB8AC3E}">
        <p14:creationId xmlns:p14="http://schemas.microsoft.com/office/powerpoint/2010/main" val="2718559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A370D-7130-4EE3-BED9-1AD81BB5E1DD}"/>
              </a:ext>
            </a:extLst>
          </p:cNvPr>
          <p:cNvSpPr>
            <a:spLocks noGrp="1"/>
          </p:cNvSpPr>
          <p:nvPr>
            <p:ph type="title"/>
          </p:nvPr>
        </p:nvSpPr>
        <p:spPr/>
        <p:txBody>
          <a:bodyPr>
            <a:normAutofit fontScale="90000"/>
          </a:bodyPr>
          <a:lstStyle/>
          <a:p>
            <a:r>
              <a:rPr lang="en-CA" dirty="0"/>
              <a:t>How much homework should my child be doing?</a:t>
            </a:r>
          </a:p>
        </p:txBody>
      </p:sp>
      <p:sp>
        <p:nvSpPr>
          <p:cNvPr id="3" name="Content Placeholder 2">
            <a:extLst>
              <a:ext uri="{FF2B5EF4-FFF2-40B4-BE49-F238E27FC236}">
                <a16:creationId xmlns:a16="http://schemas.microsoft.com/office/drawing/2014/main" id="{11298EF4-6B99-4E07-938E-8335FC8EFB4A}"/>
              </a:ext>
            </a:extLst>
          </p:cNvPr>
          <p:cNvSpPr>
            <a:spLocks noGrp="1"/>
          </p:cNvSpPr>
          <p:nvPr>
            <p:ph idx="1"/>
          </p:nvPr>
        </p:nvSpPr>
        <p:spPr>
          <a:xfrm>
            <a:off x="1295401" y="2556932"/>
            <a:ext cx="5371617" cy="3318936"/>
          </a:xfrm>
        </p:spPr>
        <p:txBody>
          <a:bodyPr/>
          <a:lstStyle/>
          <a:p>
            <a:r>
              <a:rPr lang="en-CA" dirty="0"/>
              <a:t>10 minutes/grade is the nightly maximum</a:t>
            </a:r>
          </a:p>
        </p:txBody>
      </p:sp>
      <p:pic>
        <p:nvPicPr>
          <p:cNvPr id="5" name="Picture 4">
            <a:extLst>
              <a:ext uri="{FF2B5EF4-FFF2-40B4-BE49-F238E27FC236}">
                <a16:creationId xmlns:a16="http://schemas.microsoft.com/office/drawing/2014/main" id="{6F4D2359-D063-498F-9F12-12684B946DBF}"/>
              </a:ext>
            </a:extLst>
          </p:cNvPr>
          <p:cNvPicPr>
            <a:picLocks noChangeAspect="1"/>
          </p:cNvPicPr>
          <p:nvPr/>
        </p:nvPicPr>
        <p:blipFill>
          <a:blip r:embed="rId3"/>
          <a:stretch>
            <a:fillRect/>
          </a:stretch>
        </p:blipFill>
        <p:spPr>
          <a:xfrm>
            <a:off x="6828762" y="2556932"/>
            <a:ext cx="3692626" cy="3362647"/>
          </a:xfrm>
          <a:prstGeom prst="rect">
            <a:avLst/>
          </a:prstGeom>
        </p:spPr>
      </p:pic>
    </p:spTree>
    <p:extLst>
      <p:ext uri="{BB962C8B-B14F-4D97-AF65-F5344CB8AC3E}">
        <p14:creationId xmlns:p14="http://schemas.microsoft.com/office/powerpoint/2010/main" val="3713279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05F7A-8AA3-47B1-AE33-99C61CF377CD}"/>
              </a:ext>
            </a:extLst>
          </p:cNvPr>
          <p:cNvSpPr>
            <a:spLocks noGrp="1"/>
          </p:cNvSpPr>
          <p:nvPr>
            <p:ph type="title"/>
          </p:nvPr>
        </p:nvSpPr>
        <p:spPr/>
        <p:txBody>
          <a:bodyPr>
            <a:normAutofit fontScale="90000"/>
          </a:bodyPr>
          <a:lstStyle/>
          <a:p>
            <a:r>
              <a:rPr lang="en-CA" dirty="0"/>
              <a:t>What if my child says there isn’t any homework?</a:t>
            </a:r>
          </a:p>
        </p:txBody>
      </p:sp>
      <p:sp>
        <p:nvSpPr>
          <p:cNvPr id="3" name="Content Placeholder 2">
            <a:extLst>
              <a:ext uri="{FF2B5EF4-FFF2-40B4-BE49-F238E27FC236}">
                <a16:creationId xmlns:a16="http://schemas.microsoft.com/office/drawing/2014/main" id="{D862FD40-C53A-4C2E-A557-7149DE5CECFC}"/>
              </a:ext>
            </a:extLst>
          </p:cNvPr>
          <p:cNvSpPr>
            <a:spLocks noGrp="1"/>
          </p:cNvSpPr>
          <p:nvPr>
            <p:ph idx="1"/>
          </p:nvPr>
        </p:nvSpPr>
        <p:spPr>
          <a:xfrm>
            <a:off x="1295401" y="2556932"/>
            <a:ext cx="5197996" cy="3318936"/>
          </a:xfrm>
        </p:spPr>
        <p:txBody>
          <a:bodyPr>
            <a:normAutofit/>
          </a:bodyPr>
          <a:lstStyle/>
          <a:p>
            <a:r>
              <a:rPr lang="en-CA" dirty="0"/>
              <a:t>They still need to practice their skills</a:t>
            </a:r>
          </a:p>
          <a:p>
            <a:r>
              <a:rPr lang="en-CA" dirty="0"/>
              <a:t>The following suggestions can help:</a:t>
            </a:r>
          </a:p>
          <a:p>
            <a:pPr lvl="1"/>
            <a:r>
              <a:rPr lang="en-US" dirty="0"/>
              <a:t>Look up a new word</a:t>
            </a:r>
          </a:p>
          <a:p>
            <a:pPr lvl="1"/>
            <a:r>
              <a:rPr lang="en-US" dirty="0"/>
              <a:t>Listen to audio book/read together</a:t>
            </a:r>
          </a:p>
          <a:p>
            <a:pPr lvl="1"/>
            <a:r>
              <a:rPr lang="en-US" dirty="0"/>
              <a:t>Kids national geographic</a:t>
            </a:r>
          </a:p>
          <a:p>
            <a:pPr lvl="1"/>
            <a:endParaRPr lang="en-CA" dirty="0"/>
          </a:p>
          <a:p>
            <a:pPr lvl="1"/>
            <a:endParaRPr lang="en-CA" dirty="0"/>
          </a:p>
          <a:p>
            <a:pPr lvl="1"/>
            <a:endParaRPr lang="en-CA" dirty="0"/>
          </a:p>
          <a:p>
            <a:pPr lvl="1"/>
            <a:endParaRPr lang="en-CA" dirty="0"/>
          </a:p>
        </p:txBody>
      </p:sp>
      <p:pic>
        <p:nvPicPr>
          <p:cNvPr id="5" name="Picture 4">
            <a:extLst>
              <a:ext uri="{FF2B5EF4-FFF2-40B4-BE49-F238E27FC236}">
                <a16:creationId xmlns:a16="http://schemas.microsoft.com/office/drawing/2014/main" id="{9A8532D3-4301-4DAB-BE34-8DBA110A48F0}"/>
              </a:ext>
            </a:extLst>
          </p:cNvPr>
          <p:cNvPicPr>
            <a:picLocks noChangeAspect="1"/>
          </p:cNvPicPr>
          <p:nvPr/>
        </p:nvPicPr>
        <p:blipFill>
          <a:blip r:embed="rId3"/>
          <a:stretch>
            <a:fillRect/>
          </a:stretch>
        </p:blipFill>
        <p:spPr>
          <a:xfrm>
            <a:off x="7079847" y="2673752"/>
            <a:ext cx="3486765" cy="3486765"/>
          </a:xfrm>
          <a:prstGeom prst="rect">
            <a:avLst/>
          </a:prstGeom>
        </p:spPr>
      </p:pic>
    </p:spTree>
    <p:extLst>
      <p:ext uri="{BB962C8B-B14F-4D97-AF65-F5344CB8AC3E}">
        <p14:creationId xmlns:p14="http://schemas.microsoft.com/office/powerpoint/2010/main" val="350332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298EF4-6B99-4E07-938E-8335FC8EFB4A}"/>
              </a:ext>
            </a:extLst>
          </p:cNvPr>
          <p:cNvSpPr>
            <a:spLocks noGrp="1"/>
          </p:cNvSpPr>
          <p:nvPr>
            <p:ph idx="1"/>
          </p:nvPr>
        </p:nvSpPr>
        <p:spPr>
          <a:xfrm>
            <a:off x="1295401" y="2556932"/>
            <a:ext cx="9601196" cy="3318936"/>
          </a:xfrm>
        </p:spPr>
        <p:txBody>
          <a:bodyPr/>
          <a:lstStyle/>
          <a:p>
            <a:r>
              <a:rPr lang="en-US" dirty="0"/>
              <a:t>Frequent small study sessions</a:t>
            </a:r>
          </a:p>
          <a:p>
            <a:r>
              <a:rPr lang="en-US" dirty="0"/>
              <a:t>Use active study methods, like flash cards</a:t>
            </a:r>
            <a:endParaRPr lang="en-CA" dirty="0"/>
          </a:p>
          <a:p>
            <a:r>
              <a:rPr lang="en-CA" dirty="0"/>
              <a:t>Use study strategies that practice both recall and recognition activities</a:t>
            </a:r>
          </a:p>
          <a:p>
            <a:r>
              <a:rPr lang="en-CA" dirty="0"/>
              <a:t>Review tests and assignments with your child</a:t>
            </a:r>
          </a:p>
          <a:p>
            <a:r>
              <a:rPr lang="en-CA" dirty="0"/>
              <a:t>Prioritize and make a schedule</a:t>
            </a:r>
          </a:p>
        </p:txBody>
      </p:sp>
      <p:pic>
        <p:nvPicPr>
          <p:cNvPr id="9" name="Picture 8">
            <a:extLst>
              <a:ext uri="{FF2B5EF4-FFF2-40B4-BE49-F238E27FC236}">
                <a16:creationId xmlns:a16="http://schemas.microsoft.com/office/drawing/2014/main" id="{092F91FE-68F4-4645-8689-5ADAFD1B8758}"/>
              </a:ext>
            </a:extLst>
          </p:cNvPr>
          <p:cNvPicPr>
            <a:picLocks noChangeAspect="1"/>
          </p:cNvPicPr>
          <p:nvPr/>
        </p:nvPicPr>
        <p:blipFill>
          <a:blip r:embed="rId3"/>
          <a:stretch>
            <a:fillRect/>
          </a:stretch>
        </p:blipFill>
        <p:spPr>
          <a:xfrm>
            <a:off x="4602866" y="603735"/>
            <a:ext cx="2608161" cy="1682264"/>
          </a:xfrm>
          <a:prstGeom prst="rect">
            <a:avLst/>
          </a:prstGeom>
        </p:spPr>
      </p:pic>
    </p:spTree>
    <p:extLst>
      <p:ext uri="{BB962C8B-B14F-4D97-AF65-F5344CB8AC3E}">
        <p14:creationId xmlns:p14="http://schemas.microsoft.com/office/powerpoint/2010/main" val="65094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7A4C-4D48-4995-A041-2B6A9D2FC6AE}"/>
              </a:ext>
            </a:extLst>
          </p:cNvPr>
          <p:cNvSpPr>
            <a:spLocks noGrp="1"/>
          </p:cNvSpPr>
          <p:nvPr>
            <p:ph type="title"/>
          </p:nvPr>
        </p:nvSpPr>
        <p:spPr/>
        <p:txBody>
          <a:bodyPr/>
          <a:lstStyle/>
          <a:p>
            <a:r>
              <a:rPr lang="en-CA" dirty="0"/>
              <a:t>Communication with the school</a:t>
            </a:r>
          </a:p>
        </p:txBody>
      </p:sp>
      <p:sp>
        <p:nvSpPr>
          <p:cNvPr id="3" name="Content Placeholder 2">
            <a:extLst>
              <a:ext uri="{FF2B5EF4-FFF2-40B4-BE49-F238E27FC236}">
                <a16:creationId xmlns:a16="http://schemas.microsoft.com/office/drawing/2014/main" id="{897859B3-0A42-4A27-8661-3748EE375308}"/>
              </a:ext>
            </a:extLst>
          </p:cNvPr>
          <p:cNvSpPr>
            <a:spLocks noGrp="1"/>
          </p:cNvSpPr>
          <p:nvPr>
            <p:ph idx="1"/>
          </p:nvPr>
        </p:nvSpPr>
        <p:spPr>
          <a:xfrm>
            <a:off x="1295401" y="2556932"/>
            <a:ext cx="4800599" cy="3318936"/>
          </a:xfrm>
        </p:spPr>
        <p:txBody>
          <a:bodyPr>
            <a:normAutofit lnSpcReduction="10000"/>
          </a:bodyPr>
          <a:lstStyle/>
          <a:p>
            <a:r>
              <a:rPr lang="en-CA" dirty="0"/>
              <a:t>Establish communication with your child’s teacher at the beginning of the school year</a:t>
            </a:r>
          </a:p>
          <a:p>
            <a:r>
              <a:rPr lang="en-CA" dirty="0"/>
              <a:t>Use your child’s agenda as a communication tool</a:t>
            </a:r>
          </a:p>
          <a:p>
            <a:r>
              <a:rPr lang="en-CA" dirty="0"/>
              <a:t>Follow up often</a:t>
            </a:r>
          </a:p>
          <a:p>
            <a:r>
              <a:rPr lang="en-CA" dirty="0"/>
              <a:t>Check teacher websites for homework and assignments</a:t>
            </a:r>
          </a:p>
        </p:txBody>
      </p:sp>
      <p:pic>
        <p:nvPicPr>
          <p:cNvPr id="5" name="Picture 4">
            <a:extLst>
              <a:ext uri="{FF2B5EF4-FFF2-40B4-BE49-F238E27FC236}">
                <a16:creationId xmlns:a16="http://schemas.microsoft.com/office/drawing/2014/main" id="{C29AE746-A707-4DD6-8C54-DD5A35B90D58}"/>
              </a:ext>
            </a:extLst>
          </p:cNvPr>
          <p:cNvPicPr>
            <a:picLocks noChangeAspect="1"/>
          </p:cNvPicPr>
          <p:nvPr/>
        </p:nvPicPr>
        <p:blipFill>
          <a:blip r:embed="rId3"/>
          <a:stretch>
            <a:fillRect/>
          </a:stretch>
        </p:blipFill>
        <p:spPr>
          <a:xfrm>
            <a:off x="6216575" y="2913200"/>
            <a:ext cx="4680023" cy="2271856"/>
          </a:xfrm>
          <a:prstGeom prst="rect">
            <a:avLst/>
          </a:prstGeom>
        </p:spPr>
      </p:pic>
    </p:spTree>
    <p:extLst>
      <p:ext uri="{BB962C8B-B14F-4D97-AF65-F5344CB8AC3E}">
        <p14:creationId xmlns:p14="http://schemas.microsoft.com/office/powerpoint/2010/main" val="426920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2F2ED-738A-49F6-AA7F-36FE1B2CEC1B}"/>
              </a:ext>
            </a:extLst>
          </p:cNvPr>
          <p:cNvSpPr>
            <a:spLocks noGrp="1"/>
          </p:cNvSpPr>
          <p:nvPr>
            <p:ph type="title"/>
          </p:nvPr>
        </p:nvSpPr>
        <p:spPr/>
        <p:txBody>
          <a:bodyPr/>
          <a:lstStyle/>
          <a:p>
            <a:r>
              <a:rPr lang="en-CA" dirty="0"/>
              <a:t>Skill not Will</a:t>
            </a:r>
            <a:endParaRPr lang="en-CA" b="1" dirty="0"/>
          </a:p>
        </p:txBody>
      </p:sp>
      <p:sp>
        <p:nvSpPr>
          <p:cNvPr id="3" name="Content Placeholder 2">
            <a:extLst>
              <a:ext uri="{FF2B5EF4-FFF2-40B4-BE49-F238E27FC236}">
                <a16:creationId xmlns:a16="http://schemas.microsoft.com/office/drawing/2014/main" id="{694E4800-6076-43EA-B48F-CB2F29DDDAA1}"/>
              </a:ext>
            </a:extLst>
          </p:cNvPr>
          <p:cNvSpPr>
            <a:spLocks noGrp="1"/>
          </p:cNvSpPr>
          <p:nvPr>
            <p:ph idx="1"/>
          </p:nvPr>
        </p:nvSpPr>
        <p:spPr>
          <a:xfrm>
            <a:off x="1295401" y="2556932"/>
            <a:ext cx="5288279" cy="3318936"/>
          </a:xfrm>
        </p:spPr>
        <p:txBody>
          <a:bodyPr/>
          <a:lstStyle/>
          <a:p>
            <a:r>
              <a:rPr lang="en-CA" dirty="0"/>
              <a:t>Lagging skills most likely explain homework difficulties</a:t>
            </a:r>
          </a:p>
          <a:p>
            <a:r>
              <a:rPr lang="en-CA" dirty="0"/>
              <a:t>Motivation may not be the issue</a:t>
            </a:r>
          </a:p>
          <a:p>
            <a:r>
              <a:rPr lang="en-CA" dirty="0"/>
              <a:t>Therefore incentives may not be effective</a:t>
            </a:r>
          </a:p>
        </p:txBody>
      </p:sp>
      <p:pic>
        <p:nvPicPr>
          <p:cNvPr id="5" name="Picture 4">
            <a:extLst>
              <a:ext uri="{FF2B5EF4-FFF2-40B4-BE49-F238E27FC236}">
                <a16:creationId xmlns:a16="http://schemas.microsoft.com/office/drawing/2014/main" id="{CB65A9B7-B935-4F80-8946-5EF96E2CE35C}"/>
              </a:ext>
            </a:extLst>
          </p:cNvPr>
          <p:cNvPicPr>
            <a:picLocks noChangeAspect="1"/>
          </p:cNvPicPr>
          <p:nvPr/>
        </p:nvPicPr>
        <p:blipFill>
          <a:blip r:embed="rId2"/>
          <a:stretch>
            <a:fillRect/>
          </a:stretch>
        </p:blipFill>
        <p:spPr>
          <a:xfrm>
            <a:off x="7178040" y="2617046"/>
            <a:ext cx="3139440" cy="3139440"/>
          </a:xfrm>
          <a:prstGeom prst="rect">
            <a:avLst/>
          </a:prstGeom>
        </p:spPr>
      </p:pic>
    </p:spTree>
    <p:extLst>
      <p:ext uri="{BB962C8B-B14F-4D97-AF65-F5344CB8AC3E}">
        <p14:creationId xmlns:p14="http://schemas.microsoft.com/office/powerpoint/2010/main" val="1451550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4BE6-3215-4EB2-89F3-FD8330C60672}"/>
              </a:ext>
            </a:extLst>
          </p:cNvPr>
          <p:cNvSpPr>
            <a:spLocks noGrp="1"/>
          </p:cNvSpPr>
          <p:nvPr>
            <p:ph type="title"/>
          </p:nvPr>
        </p:nvSpPr>
        <p:spPr/>
        <p:txBody>
          <a:bodyPr/>
          <a:lstStyle/>
          <a:p>
            <a:r>
              <a:rPr lang="en-CA" dirty="0"/>
              <a:t>Shifting our Thinking</a:t>
            </a:r>
          </a:p>
        </p:txBody>
      </p:sp>
      <p:sp>
        <p:nvSpPr>
          <p:cNvPr id="4" name="Content Placeholder 3">
            <a:extLst>
              <a:ext uri="{FF2B5EF4-FFF2-40B4-BE49-F238E27FC236}">
                <a16:creationId xmlns:a16="http://schemas.microsoft.com/office/drawing/2014/main" id="{15859949-F714-4EAA-A0D8-5157D64D1496}"/>
              </a:ext>
            </a:extLst>
          </p:cNvPr>
          <p:cNvSpPr>
            <a:spLocks noGrp="1"/>
          </p:cNvSpPr>
          <p:nvPr>
            <p:ph sz="half" idx="1"/>
          </p:nvPr>
        </p:nvSpPr>
        <p:spPr>
          <a:xfrm>
            <a:off x="1298448" y="2560320"/>
            <a:ext cx="2946981" cy="3310128"/>
          </a:xfrm>
        </p:spPr>
        <p:txBody>
          <a:bodyPr/>
          <a:lstStyle/>
          <a:p>
            <a:r>
              <a:rPr lang="en-CA" dirty="0"/>
              <a:t>Won’t </a:t>
            </a:r>
          </a:p>
          <a:p>
            <a:r>
              <a:rPr lang="en-CA" dirty="0"/>
              <a:t>Being difficult </a:t>
            </a:r>
          </a:p>
          <a:p>
            <a:r>
              <a:rPr lang="en-CA" dirty="0"/>
              <a:t>Resistant </a:t>
            </a:r>
          </a:p>
          <a:p>
            <a:r>
              <a:rPr lang="en-CA" dirty="0"/>
              <a:t>Doesn’t try</a:t>
            </a:r>
          </a:p>
          <a:p>
            <a:r>
              <a:rPr lang="en-CA" dirty="0"/>
              <a:t>Forgetful/doesn’t care</a:t>
            </a:r>
          </a:p>
        </p:txBody>
      </p:sp>
      <p:sp>
        <p:nvSpPr>
          <p:cNvPr id="5" name="Content Placeholder 4">
            <a:extLst>
              <a:ext uri="{FF2B5EF4-FFF2-40B4-BE49-F238E27FC236}">
                <a16:creationId xmlns:a16="http://schemas.microsoft.com/office/drawing/2014/main" id="{0865F9CC-1791-42F0-9FE5-4D6CCEEABFB8}"/>
              </a:ext>
            </a:extLst>
          </p:cNvPr>
          <p:cNvSpPr>
            <a:spLocks noGrp="1"/>
          </p:cNvSpPr>
          <p:nvPr>
            <p:ph sz="half" idx="2"/>
          </p:nvPr>
        </p:nvSpPr>
        <p:spPr>
          <a:xfrm>
            <a:off x="4052099" y="2560320"/>
            <a:ext cx="3459045" cy="3310128"/>
          </a:xfrm>
        </p:spPr>
        <p:txBody>
          <a:bodyPr/>
          <a:lstStyle/>
          <a:p>
            <a:r>
              <a:rPr lang="en-CA" dirty="0"/>
              <a:t>Can’t </a:t>
            </a:r>
          </a:p>
          <a:p>
            <a:r>
              <a:rPr lang="en-CA" dirty="0"/>
              <a:t>Frustrated/challenged</a:t>
            </a:r>
          </a:p>
          <a:p>
            <a:r>
              <a:rPr lang="en-CA" dirty="0"/>
              <a:t>Doesn’t understand</a:t>
            </a:r>
          </a:p>
          <a:p>
            <a:r>
              <a:rPr lang="en-CA" dirty="0"/>
              <a:t>Tired of failure/fatigued</a:t>
            </a:r>
          </a:p>
          <a:p>
            <a:r>
              <a:rPr lang="en-CA" dirty="0"/>
              <a:t>Working memory breakdown</a:t>
            </a:r>
          </a:p>
        </p:txBody>
      </p:sp>
      <p:pic>
        <p:nvPicPr>
          <p:cNvPr id="7" name="Picture 6">
            <a:extLst>
              <a:ext uri="{FF2B5EF4-FFF2-40B4-BE49-F238E27FC236}">
                <a16:creationId xmlns:a16="http://schemas.microsoft.com/office/drawing/2014/main" id="{6C3359B9-CB3A-4A56-9204-2D6AE0D389D8}"/>
              </a:ext>
            </a:extLst>
          </p:cNvPr>
          <p:cNvPicPr>
            <a:picLocks noChangeAspect="1"/>
          </p:cNvPicPr>
          <p:nvPr/>
        </p:nvPicPr>
        <p:blipFill rotWithShape="1">
          <a:blip r:embed="rId2"/>
          <a:srcRect l="26250" r="30571"/>
          <a:stretch/>
        </p:blipFill>
        <p:spPr>
          <a:xfrm>
            <a:off x="7946573" y="2560320"/>
            <a:ext cx="2540917" cy="3310128"/>
          </a:xfrm>
          <a:prstGeom prst="rect">
            <a:avLst/>
          </a:prstGeom>
        </p:spPr>
      </p:pic>
    </p:spTree>
    <p:extLst>
      <p:ext uri="{BB962C8B-B14F-4D97-AF65-F5344CB8AC3E}">
        <p14:creationId xmlns:p14="http://schemas.microsoft.com/office/powerpoint/2010/main" val="3879606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441599-1A42-4930-A34C-24BD4A3928B8}"/>
              </a:ext>
            </a:extLst>
          </p:cNvPr>
          <p:cNvSpPr>
            <a:spLocks noGrp="1"/>
          </p:cNvSpPr>
          <p:nvPr>
            <p:ph type="title"/>
          </p:nvPr>
        </p:nvSpPr>
        <p:spPr/>
        <p:txBody>
          <a:bodyPr/>
          <a:lstStyle/>
          <a:p>
            <a:r>
              <a:rPr lang="en-CA" dirty="0"/>
              <a:t>Executive Function Skills</a:t>
            </a:r>
          </a:p>
        </p:txBody>
      </p:sp>
      <p:sp>
        <p:nvSpPr>
          <p:cNvPr id="5" name="Text Placeholder 4">
            <a:extLst>
              <a:ext uri="{FF2B5EF4-FFF2-40B4-BE49-F238E27FC236}">
                <a16:creationId xmlns:a16="http://schemas.microsoft.com/office/drawing/2014/main" id="{BC9E199A-D7F1-4F5A-B04A-57BD02822230}"/>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936897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B976-E404-4664-9395-A6E05334F36A}"/>
              </a:ext>
            </a:extLst>
          </p:cNvPr>
          <p:cNvSpPr>
            <a:spLocks noGrp="1"/>
          </p:cNvSpPr>
          <p:nvPr>
            <p:ph type="title"/>
          </p:nvPr>
        </p:nvSpPr>
        <p:spPr/>
        <p:txBody>
          <a:bodyPr/>
          <a:lstStyle/>
          <a:p>
            <a:r>
              <a:rPr lang="en-CA" dirty="0"/>
              <a:t>Executive Function Skills</a:t>
            </a:r>
          </a:p>
        </p:txBody>
      </p:sp>
      <p:sp>
        <p:nvSpPr>
          <p:cNvPr id="3" name="Content Placeholder 2">
            <a:extLst>
              <a:ext uri="{FF2B5EF4-FFF2-40B4-BE49-F238E27FC236}">
                <a16:creationId xmlns:a16="http://schemas.microsoft.com/office/drawing/2014/main" id="{C228A67B-FA94-4782-BE09-E973416AB071}"/>
              </a:ext>
            </a:extLst>
          </p:cNvPr>
          <p:cNvSpPr>
            <a:spLocks noGrp="1"/>
          </p:cNvSpPr>
          <p:nvPr>
            <p:ph idx="1"/>
          </p:nvPr>
        </p:nvSpPr>
        <p:spPr>
          <a:xfrm>
            <a:off x="1295401" y="2556932"/>
            <a:ext cx="6202679" cy="3318936"/>
          </a:xfrm>
        </p:spPr>
        <p:txBody>
          <a:bodyPr/>
          <a:lstStyle/>
          <a:p>
            <a:r>
              <a:rPr lang="en-CA" dirty="0"/>
              <a:t>The </a:t>
            </a:r>
            <a:r>
              <a:rPr lang="en-CA" b="1" dirty="0"/>
              <a:t>skills</a:t>
            </a:r>
            <a:r>
              <a:rPr lang="en-CA" dirty="0"/>
              <a:t> required to </a:t>
            </a:r>
            <a:r>
              <a:rPr lang="en-CA" b="1" dirty="0"/>
              <a:t>execute </a:t>
            </a:r>
            <a:r>
              <a:rPr lang="en-CA" dirty="0"/>
              <a:t>a task such as homework</a:t>
            </a:r>
          </a:p>
          <a:p>
            <a:endParaRPr lang="en-CA" dirty="0"/>
          </a:p>
        </p:txBody>
      </p:sp>
      <p:pic>
        <p:nvPicPr>
          <p:cNvPr id="5" name="Picture 4">
            <a:extLst>
              <a:ext uri="{FF2B5EF4-FFF2-40B4-BE49-F238E27FC236}">
                <a16:creationId xmlns:a16="http://schemas.microsoft.com/office/drawing/2014/main" id="{7B247915-15F6-4C98-9043-4A88BCC67958}"/>
              </a:ext>
            </a:extLst>
          </p:cNvPr>
          <p:cNvPicPr>
            <a:picLocks noChangeAspect="1"/>
          </p:cNvPicPr>
          <p:nvPr/>
        </p:nvPicPr>
        <p:blipFill>
          <a:blip r:embed="rId2"/>
          <a:stretch>
            <a:fillRect/>
          </a:stretch>
        </p:blipFill>
        <p:spPr>
          <a:xfrm>
            <a:off x="8046720" y="2505054"/>
            <a:ext cx="2634480" cy="3511043"/>
          </a:xfrm>
          <a:prstGeom prst="rect">
            <a:avLst/>
          </a:prstGeom>
        </p:spPr>
      </p:pic>
    </p:spTree>
    <p:extLst>
      <p:ext uri="{BB962C8B-B14F-4D97-AF65-F5344CB8AC3E}">
        <p14:creationId xmlns:p14="http://schemas.microsoft.com/office/powerpoint/2010/main" val="1531283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AF793D4-6F84-45FA-9FF7-F6BDAF57FC5B}"/>
              </a:ext>
            </a:extLst>
          </p:cNvPr>
          <p:cNvGraphicFramePr>
            <a:graphicFrameLocks noGrp="1"/>
          </p:cNvGraphicFramePr>
          <p:nvPr>
            <p:ph idx="1"/>
            <p:extLst>
              <p:ext uri="{D42A27DB-BD31-4B8C-83A1-F6EECF244321}">
                <p14:modId xmlns:p14="http://schemas.microsoft.com/office/powerpoint/2010/main" val="933172336"/>
              </p:ext>
            </p:extLst>
          </p:nvPr>
        </p:nvGraphicFramePr>
        <p:xfrm>
          <a:off x="1233256" y="1083076"/>
          <a:ext cx="9899342" cy="4881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2359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1ACC5-B8FC-402B-ACA7-FE6DFDFA913F}"/>
              </a:ext>
            </a:extLst>
          </p:cNvPr>
          <p:cNvSpPr>
            <a:spLocks noGrp="1"/>
          </p:cNvSpPr>
          <p:nvPr>
            <p:ph type="title"/>
          </p:nvPr>
        </p:nvSpPr>
        <p:spPr/>
        <p:txBody>
          <a:bodyPr/>
          <a:lstStyle/>
          <a:p>
            <a:r>
              <a:rPr lang="en-CA" dirty="0"/>
              <a:t>Executive Skill Profiles</a:t>
            </a:r>
          </a:p>
        </p:txBody>
      </p:sp>
      <p:graphicFrame>
        <p:nvGraphicFramePr>
          <p:cNvPr id="10" name="Content Placeholder 9">
            <a:extLst>
              <a:ext uri="{FF2B5EF4-FFF2-40B4-BE49-F238E27FC236}">
                <a16:creationId xmlns:a16="http://schemas.microsoft.com/office/drawing/2014/main" id="{63BB1222-6523-4D98-9180-9F10EC4AFF60}"/>
              </a:ext>
            </a:extLst>
          </p:cNvPr>
          <p:cNvGraphicFramePr>
            <a:graphicFrameLocks noGrp="1"/>
          </p:cNvGraphicFramePr>
          <p:nvPr>
            <p:ph idx="1"/>
            <p:extLst>
              <p:ext uri="{D42A27DB-BD31-4B8C-83A1-F6EECF244321}">
                <p14:modId xmlns:p14="http://schemas.microsoft.com/office/powerpoint/2010/main" val="3394053515"/>
              </p:ext>
            </p:extLst>
          </p:nvPr>
        </p:nvGraphicFramePr>
        <p:xfrm>
          <a:off x="1295401" y="2556932"/>
          <a:ext cx="9601196" cy="3318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072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2E41F-561C-4AA3-AC5A-B8AE73D71F61}"/>
              </a:ext>
            </a:extLst>
          </p:cNvPr>
          <p:cNvSpPr>
            <a:spLocks noGrp="1"/>
          </p:cNvSpPr>
          <p:nvPr>
            <p:ph type="title"/>
          </p:nvPr>
        </p:nvSpPr>
        <p:spPr/>
        <p:txBody>
          <a:bodyPr/>
          <a:lstStyle/>
          <a:p>
            <a:r>
              <a:rPr lang="en-CA" dirty="0"/>
              <a:t>Workshop Overview</a:t>
            </a:r>
          </a:p>
        </p:txBody>
      </p:sp>
      <p:sp>
        <p:nvSpPr>
          <p:cNvPr id="3" name="Content Placeholder 2">
            <a:extLst>
              <a:ext uri="{FF2B5EF4-FFF2-40B4-BE49-F238E27FC236}">
                <a16:creationId xmlns:a16="http://schemas.microsoft.com/office/drawing/2014/main" id="{6DD9AE00-A2D5-4F15-B38D-05401AC989DC}"/>
              </a:ext>
            </a:extLst>
          </p:cNvPr>
          <p:cNvSpPr>
            <a:spLocks noGrp="1"/>
          </p:cNvSpPr>
          <p:nvPr>
            <p:ph idx="1"/>
          </p:nvPr>
        </p:nvSpPr>
        <p:spPr/>
        <p:txBody>
          <a:bodyPr>
            <a:normAutofit fontScale="92500" lnSpcReduction="10000"/>
          </a:bodyPr>
          <a:lstStyle/>
          <a:p>
            <a:endParaRPr lang="en-CA" dirty="0"/>
          </a:p>
          <a:p>
            <a:r>
              <a:rPr lang="en-CA" dirty="0"/>
              <a:t>Homework and Children with Learning Problems</a:t>
            </a:r>
          </a:p>
          <a:p>
            <a:r>
              <a:rPr lang="en-CA" dirty="0"/>
              <a:t>Common Homework Problems</a:t>
            </a:r>
          </a:p>
          <a:p>
            <a:r>
              <a:rPr lang="en-CA" dirty="0"/>
              <a:t>Executive Function Skills</a:t>
            </a:r>
          </a:p>
          <a:p>
            <a:r>
              <a:rPr lang="en-CA" dirty="0"/>
              <a:t>Executive Functions and Study Skills</a:t>
            </a:r>
          </a:p>
          <a:p>
            <a:r>
              <a:rPr lang="en-CA" dirty="0"/>
              <a:t>Managing Stress and Worries about Homework</a:t>
            </a:r>
          </a:p>
          <a:p>
            <a:r>
              <a:rPr lang="en-CA" dirty="0"/>
              <a:t>Resources and Helpful Websites</a:t>
            </a:r>
          </a:p>
          <a:p>
            <a:endParaRPr lang="en-CA" dirty="0"/>
          </a:p>
          <a:p>
            <a:endParaRPr lang="en-CA" dirty="0"/>
          </a:p>
          <a:p>
            <a:endParaRPr lang="en-CA" dirty="0"/>
          </a:p>
          <a:p>
            <a:endParaRPr lang="en-CA" dirty="0"/>
          </a:p>
          <a:p>
            <a:endParaRPr lang="en-CA" dirty="0"/>
          </a:p>
        </p:txBody>
      </p:sp>
    </p:spTree>
    <p:extLst>
      <p:ext uri="{BB962C8B-B14F-4D97-AF65-F5344CB8AC3E}">
        <p14:creationId xmlns:p14="http://schemas.microsoft.com/office/powerpoint/2010/main" val="87684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6EFCF-DF95-432F-8B09-118E337ED9E0}"/>
              </a:ext>
            </a:extLst>
          </p:cNvPr>
          <p:cNvSpPr>
            <a:spLocks noGrp="1"/>
          </p:cNvSpPr>
          <p:nvPr>
            <p:ph type="title"/>
          </p:nvPr>
        </p:nvSpPr>
        <p:spPr/>
        <p:txBody>
          <a:bodyPr/>
          <a:lstStyle/>
          <a:p>
            <a:r>
              <a:rPr lang="en-CA" dirty="0"/>
              <a:t>Executive Skills and Homework</a:t>
            </a:r>
          </a:p>
        </p:txBody>
      </p:sp>
      <p:sp>
        <p:nvSpPr>
          <p:cNvPr id="5" name="Text Placeholder 4">
            <a:extLst>
              <a:ext uri="{FF2B5EF4-FFF2-40B4-BE49-F238E27FC236}">
                <a16:creationId xmlns:a16="http://schemas.microsoft.com/office/drawing/2014/main" id="{7735C455-592E-4A8B-88EF-4009DD1AAA05}"/>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3253143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0AB1C-EFD5-4A7B-8E59-429CE0B09C3B}"/>
              </a:ext>
            </a:extLst>
          </p:cNvPr>
          <p:cNvSpPr>
            <a:spLocks noGrp="1"/>
          </p:cNvSpPr>
          <p:nvPr>
            <p:ph type="title"/>
          </p:nvPr>
        </p:nvSpPr>
        <p:spPr/>
        <p:txBody>
          <a:bodyPr/>
          <a:lstStyle/>
          <a:p>
            <a:r>
              <a:rPr lang="en-CA" dirty="0"/>
              <a:t>Difficulty Making Homework Plans</a:t>
            </a:r>
          </a:p>
        </p:txBody>
      </p:sp>
      <p:sp>
        <p:nvSpPr>
          <p:cNvPr id="5" name="Text Placeholder 4">
            <a:extLst>
              <a:ext uri="{FF2B5EF4-FFF2-40B4-BE49-F238E27FC236}">
                <a16:creationId xmlns:a16="http://schemas.microsoft.com/office/drawing/2014/main" id="{51A9C5C7-421B-4547-9766-8A8E2D1FD103}"/>
              </a:ext>
            </a:extLst>
          </p:cNvPr>
          <p:cNvSpPr>
            <a:spLocks noGrp="1"/>
          </p:cNvSpPr>
          <p:nvPr>
            <p:ph type="body" idx="1"/>
          </p:nvPr>
        </p:nvSpPr>
        <p:spPr/>
        <p:txBody>
          <a:bodyPr/>
          <a:lstStyle/>
          <a:p>
            <a:r>
              <a:rPr lang="en-CA" dirty="0"/>
              <a:t>Executive Skills Required</a:t>
            </a:r>
          </a:p>
        </p:txBody>
      </p:sp>
      <p:sp>
        <p:nvSpPr>
          <p:cNvPr id="6" name="Content Placeholder 5">
            <a:extLst>
              <a:ext uri="{FF2B5EF4-FFF2-40B4-BE49-F238E27FC236}">
                <a16:creationId xmlns:a16="http://schemas.microsoft.com/office/drawing/2014/main" id="{70D42DD3-9E05-4D0F-9083-D44776D03785}"/>
              </a:ext>
            </a:extLst>
          </p:cNvPr>
          <p:cNvSpPr>
            <a:spLocks noGrp="1"/>
          </p:cNvSpPr>
          <p:nvPr>
            <p:ph sz="half" idx="2"/>
          </p:nvPr>
        </p:nvSpPr>
        <p:spPr/>
        <p:txBody>
          <a:bodyPr>
            <a:normAutofit fontScale="70000" lnSpcReduction="20000"/>
          </a:bodyPr>
          <a:lstStyle/>
          <a:p>
            <a:r>
              <a:rPr lang="en-CA" dirty="0"/>
              <a:t>Task Initiation</a:t>
            </a:r>
          </a:p>
          <a:p>
            <a:r>
              <a:rPr lang="en-CA" dirty="0"/>
              <a:t>Sustained Attention</a:t>
            </a:r>
          </a:p>
          <a:p>
            <a:r>
              <a:rPr lang="en-CA" dirty="0"/>
              <a:t>Planning</a:t>
            </a:r>
          </a:p>
          <a:p>
            <a:r>
              <a:rPr lang="en-CA" dirty="0"/>
              <a:t>Time Management </a:t>
            </a:r>
          </a:p>
          <a:p>
            <a:r>
              <a:rPr lang="en-CA" dirty="0"/>
              <a:t>Metacognition</a:t>
            </a:r>
          </a:p>
        </p:txBody>
      </p:sp>
      <p:sp>
        <p:nvSpPr>
          <p:cNvPr id="7" name="Text Placeholder 6">
            <a:extLst>
              <a:ext uri="{FF2B5EF4-FFF2-40B4-BE49-F238E27FC236}">
                <a16:creationId xmlns:a16="http://schemas.microsoft.com/office/drawing/2014/main" id="{425AFCFC-4B56-4896-8A8F-63F06DC3C503}"/>
              </a:ext>
            </a:extLst>
          </p:cNvPr>
          <p:cNvSpPr>
            <a:spLocks noGrp="1"/>
          </p:cNvSpPr>
          <p:nvPr>
            <p:ph type="body" sz="quarter" idx="3"/>
          </p:nvPr>
        </p:nvSpPr>
        <p:spPr/>
        <p:txBody>
          <a:bodyPr/>
          <a:lstStyle/>
          <a:p>
            <a:r>
              <a:rPr lang="en-CA" dirty="0"/>
              <a:t>Possible Strategies</a:t>
            </a:r>
          </a:p>
        </p:txBody>
      </p:sp>
      <p:sp>
        <p:nvSpPr>
          <p:cNvPr id="8" name="Content Placeholder 7">
            <a:extLst>
              <a:ext uri="{FF2B5EF4-FFF2-40B4-BE49-F238E27FC236}">
                <a16:creationId xmlns:a16="http://schemas.microsoft.com/office/drawing/2014/main" id="{4634274B-4D44-46E1-AE01-00E7B3B821B9}"/>
              </a:ext>
            </a:extLst>
          </p:cNvPr>
          <p:cNvSpPr>
            <a:spLocks noGrp="1"/>
          </p:cNvSpPr>
          <p:nvPr>
            <p:ph sz="quarter" idx="4"/>
          </p:nvPr>
        </p:nvSpPr>
        <p:spPr/>
        <p:txBody>
          <a:bodyPr>
            <a:normAutofit fontScale="70000" lnSpcReduction="20000"/>
          </a:bodyPr>
          <a:lstStyle/>
          <a:p>
            <a:r>
              <a:rPr lang="en-CA" dirty="0"/>
              <a:t>Write down all assignments</a:t>
            </a:r>
          </a:p>
          <a:p>
            <a:r>
              <a:rPr lang="en-CA" dirty="0"/>
              <a:t>Make sure they have all the materials they need</a:t>
            </a:r>
          </a:p>
          <a:p>
            <a:r>
              <a:rPr lang="en-CA" dirty="0"/>
              <a:t>Determine if they will need help and who will provide it</a:t>
            </a:r>
          </a:p>
          <a:p>
            <a:r>
              <a:rPr lang="en-CA" dirty="0"/>
              <a:t>Estimate how long each task will take</a:t>
            </a:r>
          </a:p>
          <a:p>
            <a:r>
              <a:rPr lang="en-CA" dirty="0"/>
              <a:t>Write down when they will start each assignment</a:t>
            </a:r>
          </a:p>
          <a:p>
            <a:r>
              <a:rPr lang="en-CA" dirty="0"/>
              <a:t>Review and adjust the plan</a:t>
            </a:r>
          </a:p>
        </p:txBody>
      </p:sp>
    </p:spTree>
    <p:extLst>
      <p:ext uri="{BB962C8B-B14F-4D97-AF65-F5344CB8AC3E}">
        <p14:creationId xmlns:p14="http://schemas.microsoft.com/office/powerpoint/2010/main" val="3957893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0AB1C-EFD5-4A7B-8E59-429CE0B09C3B}"/>
              </a:ext>
            </a:extLst>
          </p:cNvPr>
          <p:cNvSpPr>
            <a:spLocks noGrp="1"/>
          </p:cNvSpPr>
          <p:nvPr>
            <p:ph type="title"/>
          </p:nvPr>
        </p:nvSpPr>
        <p:spPr/>
        <p:txBody>
          <a:bodyPr/>
          <a:lstStyle/>
          <a:p>
            <a:r>
              <a:rPr lang="en-CA" dirty="0"/>
              <a:t>Difficulty Planning Long-Term Projects</a:t>
            </a:r>
          </a:p>
        </p:txBody>
      </p:sp>
      <p:sp>
        <p:nvSpPr>
          <p:cNvPr id="5" name="Text Placeholder 4">
            <a:extLst>
              <a:ext uri="{FF2B5EF4-FFF2-40B4-BE49-F238E27FC236}">
                <a16:creationId xmlns:a16="http://schemas.microsoft.com/office/drawing/2014/main" id="{51A9C5C7-421B-4547-9766-8A8E2D1FD103}"/>
              </a:ext>
            </a:extLst>
          </p:cNvPr>
          <p:cNvSpPr>
            <a:spLocks noGrp="1"/>
          </p:cNvSpPr>
          <p:nvPr>
            <p:ph type="body" idx="1"/>
          </p:nvPr>
        </p:nvSpPr>
        <p:spPr/>
        <p:txBody>
          <a:bodyPr/>
          <a:lstStyle/>
          <a:p>
            <a:r>
              <a:rPr lang="en-CA" dirty="0"/>
              <a:t>Executive Skills Required</a:t>
            </a:r>
          </a:p>
        </p:txBody>
      </p:sp>
      <p:sp>
        <p:nvSpPr>
          <p:cNvPr id="6" name="Content Placeholder 5">
            <a:extLst>
              <a:ext uri="{FF2B5EF4-FFF2-40B4-BE49-F238E27FC236}">
                <a16:creationId xmlns:a16="http://schemas.microsoft.com/office/drawing/2014/main" id="{70D42DD3-9E05-4D0F-9083-D44776D03785}"/>
              </a:ext>
            </a:extLst>
          </p:cNvPr>
          <p:cNvSpPr>
            <a:spLocks noGrp="1"/>
          </p:cNvSpPr>
          <p:nvPr>
            <p:ph sz="half" idx="2"/>
          </p:nvPr>
        </p:nvSpPr>
        <p:spPr/>
        <p:txBody>
          <a:bodyPr>
            <a:normAutofit fontScale="70000" lnSpcReduction="20000"/>
          </a:bodyPr>
          <a:lstStyle/>
          <a:p>
            <a:r>
              <a:rPr lang="en-CA" dirty="0"/>
              <a:t>Task Initiation</a:t>
            </a:r>
          </a:p>
          <a:p>
            <a:r>
              <a:rPr lang="en-CA" dirty="0"/>
              <a:t>Sustained Attention</a:t>
            </a:r>
          </a:p>
          <a:p>
            <a:r>
              <a:rPr lang="en-CA" dirty="0"/>
              <a:t>Planning </a:t>
            </a:r>
          </a:p>
          <a:p>
            <a:r>
              <a:rPr lang="en-CA" dirty="0"/>
              <a:t>Time Management </a:t>
            </a:r>
          </a:p>
          <a:p>
            <a:r>
              <a:rPr lang="en-CA" dirty="0"/>
              <a:t>Metacognition </a:t>
            </a:r>
          </a:p>
          <a:p>
            <a:endParaRPr lang="en-CA" dirty="0"/>
          </a:p>
        </p:txBody>
      </p:sp>
      <p:sp>
        <p:nvSpPr>
          <p:cNvPr id="7" name="Text Placeholder 6">
            <a:extLst>
              <a:ext uri="{FF2B5EF4-FFF2-40B4-BE49-F238E27FC236}">
                <a16:creationId xmlns:a16="http://schemas.microsoft.com/office/drawing/2014/main" id="{425AFCFC-4B56-4896-8A8F-63F06DC3C503}"/>
              </a:ext>
            </a:extLst>
          </p:cNvPr>
          <p:cNvSpPr>
            <a:spLocks noGrp="1"/>
          </p:cNvSpPr>
          <p:nvPr>
            <p:ph type="body" sz="quarter" idx="3"/>
          </p:nvPr>
        </p:nvSpPr>
        <p:spPr/>
        <p:txBody>
          <a:bodyPr/>
          <a:lstStyle/>
          <a:p>
            <a:r>
              <a:rPr lang="en-CA" dirty="0"/>
              <a:t>Possible Strategies</a:t>
            </a:r>
          </a:p>
        </p:txBody>
      </p:sp>
      <p:sp>
        <p:nvSpPr>
          <p:cNvPr id="8" name="Content Placeholder 7">
            <a:extLst>
              <a:ext uri="{FF2B5EF4-FFF2-40B4-BE49-F238E27FC236}">
                <a16:creationId xmlns:a16="http://schemas.microsoft.com/office/drawing/2014/main" id="{4634274B-4D44-46E1-AE01-00E7B3B821B9}"/>
              </a:ext>
            </a:extLst>
          </p:cNvPr>
          <p:cNvSpPr>
            <a:spLocks noGrp="1"/>
          </p:cNvSpPr>
          <p:nvPr>
            <p:ph sz="quarter" idx="4"/>
          </p:nvPr>
        </p:nvSpPr>
        <p:spPr/>
        <p:txBody>
          <a:bodyPr>
            <a:normAutofit fontScale="70000" lnSpcReduction="20000"/>
          </a:bodyPr>
          <a:lstStyle/>
          <a:p>
            <a:r>
              <a:rPr lang="en-CA" dirty="0"/>
              <a:t>Help the child brainstorm topics of interest offering lots of suggestions if needed</a:t>
            </a:r>
          </a:p>
          <a:p>
            <a:r>
              <a:rPr lang="en-CA" dirty="0"/>
              <a:t>Use a Project Planning Sheet</a:t>
            </a:r>
          </a:p>
          <a:p>
            <a:r>
              <a:rPr lang="en-CA" dirty="0"/>
              <a:t>Decide what resources and materials are needed </a:t>
            </a:r>
          </a:p>
          <a:p>
            <a:r>
              <a:rPr lang="en-CA" dirty="0"/>
              <a:t>List all the steps to carry out the project</a:t>
            </a:r>
          </a:p>
          <a:p>
            <a:r>
              <a:rPr lang="en-CA" dirty="0"/>
              <a:t>Develop a timeline</a:t>
            </a:r>
          </a:p>
          <a:p>
            <a:r>
              <a:rPr lang="en-CA" dirty="0"/>
              <a:t>Assist the child in following the timeline</a:t>
            </a:r>
          </a:p>
          <a:p>
            <a:endParaRPr lang="en-CA" dirty="0"/>
          </a:p>
        </p:txBody>
      </p:sp>
    </p:spTree>
    <p:extLst>
      <p:ext uri="{BB962C8B-B14F-4D97-AF65-F5344CB8AC3E}">
        <p14:creationId xmlns:p14="http://schemas.microsoft.com/office/powerpoint/2010/main" val="697537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0AB1C-EFD5-4A7B-8E59-429CE0B09C3B}"/>
              </a:ext>
            </a:extLst>
          </p:cNvPr>
          <p:cNvSpPr>
            <a:spLocks noGrp="1"/>
          </p:cNvSpPr>
          <p:nvPr>
            <p:ph type="title"/>
          </p:nvPr>
        </p:nvSpPr>
        <p:spPr/>
        <p:txBody>
          <a:bodyPr>
            <a:normAutofit fontScale="90000"/>
          </a:bodyPr>
          <a:lstStyle/>
          <a:p>
            <a:r>
              <a:rPr lang="en-CA" dirty="0"/>
              <a:t>Difficulty Organizing Papers and Notebooks</a:t>
            </a:r>
          </a:p>
        </p:txBody>
      </p:sp>
      <p:sp>
        <p:nvSpPr>
          <p:cNvPr id="5" name="Text Placeholder 4">
            <a:extLst>
              <a:ext uri="{FF2B5EF4-FFF2-40B4-BE49-F238E27FC236}">
                <a16:creationId xmlns:a16="http://schemas.microsoft.com/office/drawing/2014/main" id="{51A9C5C7-421B-4547-9766-8A8E2D1FD103}"/>
              </a:ext>
            </a:extLst>
          </p:cNvPr>
          <p:cNvSpPr>
            <a:spLocks noGrp="1"/>
          </p:cNvSpPr>
          <p:nvPr>
            <p:ph type="body" idx="1"/>
          </p:nvPr>
        </p:nvSpPr>
        <p:spPr/>
        <p:txBody>
          <a:bodyPr/>
          <a:lstStyle/>
          <a:p>
            <a:r>
              <a:rPr lang="en-CA" dirty="0"/>
              <a:t>Executive Skills Required</a:t>
            </a:r>
          </a:p>
        </p:txBody>
      </p:sp>
      <p:sp>
        <p:nvSpPr>
          <p:cNvPr id="6" name="Content Placeholder 5">
            <a:extLst>
              <a:ext uri="{FF2B5EF4-FFF2-40B4-BE49-F238E27FC236}">
                <a16:creationId xmlns:a16="http://schemas.microsoft.com/office/drawing/2014/main" id="{70D42DD3-9E05-4D0F-9083-D44776D03785}"/>
              </a:ext>
            </a:extLst>
          </p:cNvPr>
          <p:cNvSpPr>
            <a:spLocks noGrp="1"/>
          </p:cNvSpPr>
          <p:nvPr>
            <p:ph sz="half" idx="2"/>
          </p:nvPr>
        </p:nvSpPr>
        <p:spPr/>
        <p:txBody>
          <a:bodyPr>
            <a:normAutofit fontScale="70000" lnSpcReduction="20000"/>
          </a:bodyPr>
          <a:lstStyle/>
          <a:p>
            <a:r>
              <a:rPr lang="en-CA" dirty="0"/>
              <a:t>Task Initiation</a:t>
            </a:r>
          </a:p>
          <a:p>
            <a:r>
              <a:rPr lang="en-CA" dirty="0"/>
              <a:t>Organization</a:t>
            </a:r>
          </a:p>
          <a:p>
            <a:endParaRPr lang="en-CA" dirty="0"/>
          </a:p>
        </p:txBody>
      </p:sp>
      <p:sp>
        <p:nvSpPr>
          <p:cNvPr id="7" name="Text Placeholder 6">
            <a:extLst>
              <a:ext uri="{FF2B5EF4-FFF2-40B4-BE49-F238E27FC236}">
                <a16:creationId xmlns:a16="http://schemas.microsoft.com/office/drawing/2014/main" id="{425AFCFC-4B56-4896-8A8F-63F06DC3C503}"/>
              </a:ext>
            </a:extLst>
          </p:cNvPr>
          <p:cNvSpPr>
            <a:spLocks noGrp="1"/>
          </p:cNvSpPr>
          <p:nvPr>
            <p:ph type="body" sz="quarter" idx="3"/>
          </p:nvPr>
        </p:nvSpPr>
        <p:spPr/>
        <p:txBody>
          <a:bodyPr/>
          <a:lstStyle/>
          <a:p>
            <a:r>
              <a:rPr lang="en-CA" dirty="0"/>
              <a:t>Possible Strategies</a:t>
            </a:r>
          </a:p>
        </p:txBody>
      </p:sp>
      <p:sp>
        <p:nvSpPr>
          <p:cNvPr id="8" name="Content Placeholder 7">
            <a:extLst>
              <a:ext uri="{FF2B5EF4-FFF2-40B4-BE49-F238E27FC236}">
                <a16:creationId xmlns:a16="http://schemas.microsoft.com/office/drawing/2014/main" id="{4634274B-4D44-46E1-AE01-00E7B3B821B9}"/>
              </a:ext>
            </a:extLst>
          </p:cNvPr>
          <p:cNvSpPr>
            <a:spLocks noGrp="1"/>
          </p:cNvSpPr>
          <p:nvPr>
            <p:ph sz="quarter" idx="4"/>
          </p:nvPr>
        </p:nvSpPr>
        <p:spPr/>
        <p:txBody>
          <a:bodyPr>
            <a:normAutofit fontScale="70000" lnSpcReduction="20000"/>
          </a:bodyPr>
          <a:lstStyle/>
          <a:p>
            <a:r>
              <a:rPr lang="en-CA" dirty="0"/>
              <a:t>Get child input</a:t>
            </a:r>
          </a:p>
          <a:p>
            <a:r>
              <a:rPr lang="en-CA" dirty="0"/>
              <a:t>Help the child decide on a system that will work for each element that needs to be organized</a:t>
            </a:r>
          </a:p>
          <a:p>
            <a:r>
              <a:rPr lang="en-CA" dirty="0"/>
              <a:t>Make a list of the required materials</a:t>
            </a:r>
          </a:p>
          <a:p>
            <a:r>
              <a:rPr lang="en-CA" dirty="0"/>
              <a:t>Set-up notebooks and folders, label everything clearly</a:t>
            </a:r>
          </a:p>
          <a:p>
            <a:r>
              <a:rPr lang="en-CA" dirty="0"/>
              <a:t>Help the child maintain their systems with a daily check-in</a:t>
            </a:r>
          </a:p>
        </p:txBody>
      </p:sp>
    </p:spTree>
    <p:extLst>
      <p:ext uri="{BB962C8B-B14F-4D97-AF65-F5344CB8AC3E}">
        <p14:creationId xmlns:p14="http://schemas.microsoft.com/office/powerpoint/2010/main" val="165613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6EFCF-DF95-432F-8B09-118E337ED9E0}"/>
              </a:ext>
            </a:extLst>
          </p:cNvPr>
          <p:cNvSpPr>
            <a:spLocks noGrp="1"/>
          </p:cNvSpPr>
          <p:nvPr>
            <p:ph type="title"/>
          </p:nvPr>
        </p:nvSpPr>
        <p:spPr>
          <a:xfrm>
            <a:off x="621438" y="1752606"/>
            <a:ext cx="10937288" cy="1822514"/>
          </a:xfrm>
        </p:spPr>
        <p:txBody>
          <a:bodyPr/>
          <a:lstStyle/>
          <a:p>
            <a:r>
              <a:rPr lang="en-CA" dirty="0"/>
              <a:t>Managing Stress and Worries about Homework</a:t>
            </a:r>
          </a:p>
        </p:txBody>
      </p:sp>
      <p:sp>
        <p:nvSpPr>
          <p:cNvPr id="5" name="Text Placeholder 4">
            <a:extLst>
              <a:ext uri="{FF2B5EF4-FFF2-40B4-BE49-F238E27FC236}">
                <a16:creationId xmlns:a16="http://schemas.microsoft.com/office/drawing/2014/main" id="{7735C455-592E-4A8B-88EF-4009DD1AAA05}"/>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558837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6EFCF-DF95-432F-8B09-118E337ED9E0}"/>
              </a:ext>
            </a:extLst>
          </p:cNvPr>
          <p:cNvSpPr>
            <a:spLocks noGrp="1"/>
          </p:cNvSpPr>
          <p:nvPr>
            <p:ph type="title"/>
          </p:nvPr>
        </p:nvSpPr>
        <p:spPr/>
        <p:txBody>
          <a:bodyPr>
            <a:normAutofit/>
          </a:bodyPr>
          <a:lstStyle/>
          <a:p>
            <a:r>
              <a:rPr lang="en-CA" dirty="0"/>
              <a:t>Homework Stress and Worries </a:t>
            </a:r>
          </a:p>
        </p:txBody>
      </p:sp>
      <p:sp>
        <p:nvSpPr>
          <p:cNvPr id="2" name="Content Placeholder 1">
            <a:extLst>
              <a:ext uri="{FF2B5EF4-FFF2-40B4-BE49-F238E27FC236}">
                <a16:creationId xmlns:a16="http://schemas.microsoft.com/office/drawing/2014/main" id="{31F5D9AE-6EFC-458A-ACCC-BEE3DF8AFC74}"/>
              </a:ext>
            </a:extLst>
          </p:cNvPr>
          <p:cNvSpPr>
            <a:spLocks noGrp="1"/>
          </p:cNvSpPr>
          <p:nvPr>
            <p:ph idx="1"/>
          </p:nvPr>
        </p:nvSpPr>
        <p:spPr>
          <a:xfrm>
            <a:off x="1295401" y="2556932"/>
            <a:ext cx="5000896" cy="3318936"/>
          </a:xfrm>
        </p:spPr>
        <p:txBody>
          <a:bodyPr>
            <a:normAutofit/>
          </a:bodyPr>
          <a:lstStyle/>
          <a:p>
            <a:r>
              <a:rPr lang="en-CA" sz="2800" dirty="0"/>
              <a:t>Common causes: </a:t>
            </a:r>
          </a:p>
          <a:p>
            <a:pPr lvl="1"/>
            <a:r>
              <a:rPr lang="en-CA" sz="2400" dirty="0"/>
              <a:t>Not knowing what to do</a:t>
            </a:r>
          </a:p>
          <a:p>
            <a:pPr lvl="1"/>
            <a:r>
              <a:rPr lang="en-CA" sz="2400" dirty="0"/>
              <a:t>Forgetting materials and instructions</a:t>
            </a:r>
          </a:p>
          <a:p>
            <a:pPr lvl="1"/>
            <a:r>
              <a:rPr lang="en-CA" sz="2400" dirty="0"/>
              <a:t>Too much homework</a:t>
            </a:r>
          </a:p>
          <a:p>
            <a:pPr lvl="1"/>
            <a:r>
              <a:rPr lang="en-CA" sz="2400" dirty="0"/>
              <a:t>Limited notice</a:t>
            </a:r>
          </a:p>
        </p:txBody>
      </p:sp>
      <p:pic>
        <p:nvPicPr>
          <p:cNvPr id="2051" name="Picture 3" descr="Image result for homework stress">
            <a:hlinkClick r:id="rId3"/>
            <a:extLst>
              <a:ext uri="{FF2B5EF4-FFF2-40B4-BE49-F238E27FC236}">
                <a16:creationId xmlns:a16="http://schemas.microsoft.com/office/drawing/2014/main" id="{7E2B8A68-1941-4D1A-9012-8239F9468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684" y="2651760"/>
            <a:ext cx="4172057" cy="312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475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6EFCF-DF95-432F-8B09-118E337ED9E0}"/>
              </a:ext>
            </a:extLst>
          </p:cNvPr>
          <p:cNvSpPr>
            <a:spLocks noGrp="1"/>
          </p:cNvSpPr>
          <p:nvPr>
            <p:ph type="title"/>
          </p:nvPr>
        </p:nvSpPr>
        <p:spPr/>
        <p:txBody>
          <a:bodyPr>
            <a:normAutofit/>
          </a:bodyPr>
          <a:lstStyle/>
          <a:p>
            <a:r>
              <a:rPr lang="en-CA" dirty="0"/>
              <a:t>Homework Stress and Worries </a:t>
            </a:r>
          </a:p>
        </p:txBody>
      </p:sp>
      <p:sp>
        <p:nvSpPr>
          <p:cNvPr id="2" name="Content Placeholder 1">
            <a:extLst>
              <a:ext uri="{FF2B5EF4-FFF2-40B4-BE49-F238E27FC236}">
                <a16:creationId xmlns:a16="http://schemas.microsoft.com/office/drawing/2014/main" id="{31F5D9AE-6EFC-458A-ACCC-BEE3DF8AFC74}"/>
              </a:ext>
            </a:extLst>
          </p:cNvPr>
          <p:cNvSpPr>
            <a:spLocks noGrp="1"/>
          </p:cNvSpPr>
          <p:nvPr>
            <p:ph idx="1"/>
          </p:nvPr>
        </p:nvSpPr>
        <p:spPr>
          <a:xfrm>
            <a:off x="1295401" y="2556932"/>
            <a:ext cx="5379719" cy="3318936"/>
          </a:xfrm>
        </p:spPr>
        <p:txBody>
          <a:bodyPr>
            <a:normAutofit fontScale="92500" lnSpcReduction="20000"/>
          </a:bodyPr>
          <a:lstStyle/>
          <a:p>
            <a:endParaRPr lang="en-CA" dirty="0"/>
          </a:p>
          <a:p>
            <a:r>
              <a:rPr lang="en-CA" dirty="0"/>
              <a:t>Start with a mindfulness moment to get in the zone</a:t>
            </a:r>
          </a:p>
          <a:p>
            <a:r>
              <a:rPr lang="en-CA" dirty="0"/>
              <a:t>Begin with the easiest/shortest task</a:t>
            </a:r>
          </a:p>
          <a:p>
            <a:r>
              <a:rPr lang="en-CA" dirty="0"/>
              <a:t>Breathing exercises </a:t>
            </a:r>
          </a:p>
          <a:p>
            <a:r>
              <a:rPr lang="en-CA" dirty="0"/>
              <a:t>Identify if this is a big or a little problem</a:t>
            </a:r>
          </a:p>
          <a:p>
            <a:r>
              <a:rPr lang="en-CA" dirty="0"/>
              <a:t>Use the timer for a 5-minute break </a:t>
            </a:r>
          </a:p>
          <a:p>
            <a:r>
              <a:rPr lang="en-CA" dirty="0"/>
              <a:t>Work for a predetermined amount of time</a:t>
            </a:r>
          </a:p>
        </p:txBody>
      </p:sp>
      <p:pic>
        <p:nvPicPr>
          <p:cNvPr id="5" name="Picture 4">
            <a:extLst>
              <a:ext uri="{FF2B5EF4-FFF2-40B4-BE49-F238E27FC236}">
                <a16:creationId xmlns:a16="http://schemas.microsoft.com/office/drawing/2014/main" id="{A8F5C41E-6921-4F99-BACE-B0838C63A1FB}"/>
              </a:ext>
            </a:extLst>
          </p:cNvPr>
          <p:cNvPicPr>
            <a:picLocks noChangeAspect="1"/>
          </p:cNvPicPr>
          <p:nvPr/>
        </p:nvPicPr>
        <p:blipFill>
          <a:blip r:embed="rId3"/>
          <a:stretch>
            <a:fillRect/>
          </a:stretch>
        </p:blipFill>
        <p:spPr>
          <a:xfrm>
            <a:off x="6505302" y="2711178"/>
            <a:ext cx="4391295" cy="2926452"/>
          </a:xfrm>
          <a:prstGeom prst="rect">
            <a:avLst/>
          </a:prstGeom>
        </p:spPr>
      </p:pic>
    </p:spTree>
    <p:extLst>
      <p:ext uri="{BB962C8B-B14F-4D97-AF65-F5344CB8AC3E}">
        <p14:creationId xmlns:p14="http://schemas.microsoft.com/office/powerpoint/2010/main" val="1623306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D6879-6F5B-487D-AFA5-88019B991EFB}"/>
              </a:ext>
            </a:extLst>
          </p:cNvPr>
          <p:cNvSpPr>
            <a:spLocks noGrp="1"/>
          </p:cNvSpPr>
          <p:nvPr>
            <p:ph type="title"/>
          </p:nvPr>
        </p:nvSpPr>
        <p:spPr/>
        <p:txBody>
          <a:bodyPr/>
          <a:lstStyle/>
          <a:p>
            <a:r>
              <a:rPr lang="en-CA" dirty="0"/>
              <a:t>Be kind to yourself</a:t>
            </a:r>
          </a:p>
        </p:txBody>
      </p:sp>
      <p:sp>
        <p:nvSpPr>
          <p:cNvPr id="3" name="Content Placeholder 2">
            <a:extLst>
              <a:ext uri="{FF2B5EF4-FFF2-40B4-BE49-F238E27FC236}">
                <a16:creationId xmlns:a16="http://schemas.microsoft.com/office/drawing/2014/main" id="{C952E5C8-6533-4EDF-985C-E8C0531AD64D}"/>
              </a:ext>
            </a:extLst>
          </p:cNvPr>
          <p:cNvSpPr>
            <a:spLocks noGrp="1"/>
          </p:cNvSpPr>
          <p:nvPr>
            <p:ph idx="1"/>
          </p:nvPr>
        </p:nvSpPr>
        <p:spPr>
          <a:xfrm>
            <a:off x="1295401" y="2556932"/>
            <a:ext cx="5745479" cy="3318936"/>
          </a:xfrm>
        </p:spPr>
        <p:txBody>
          <a:bodyPr>
            <a:normAutofit fontScale="92500"/>
          </a:bodyPr>
          <a:lstStyle/>
          <a:p>
            <a:r>
              <a:rPr lang="en-CA" dirty="0"/>
              <a:t>You can only do what you can manage</a:t>
            </a:r>
          </a:p>
          <a:p>
            <a:r>
              <a:rPr lang="en-CA" dirty="0"/>
              <a:t>It is not your responsibility to teach your child</a:t>
            </a:r>
          </a:p>
          <a:p>
            <a:r>
              <a:rPr lang="en-CA" dirty="0"/>
              <a:t>Sometimes it is okay just to let it go</a:t>
            </a:r>
          </a:p>
          <a:p>
            <a:r>
              <a:rPr lang="en-CA" dirty="0"/>
              <a:t>If you only have 15 minutes for homework, you only have 15 minutes for homework </a:t>
            </a:r>
          </a:p>
          <a:p>
            <a:r>
              <a:rPr lang="en-CA" dirty="0"/>
              <a:t>Don’t let homework damage your relationship with your child</a:t>
            </a:r>
          </a:p>
        </p:txBody>
      </p:sp>
      <p:pic>
        <p:nvPicPr>
          <p:cNvPr id="7" name="Picture 6">
            <a:extLst>
              <a:ext uri="{FF2B5EF4-FFF2-40B4-BE49-F238E27FC236}">
                <a16:creationId xmlns:a16="http://schemas.microsoft.com/office/drawing/2014/main" id="{F741E4B1-050F-4D7E-B27E-6D3FC7A395C0}"/>
              </a:ext>
            </a:extLst>
          </p:cNvPr>
          <p:cNvPicPr>
            <a:picLocks noChangeAspect="1"/>
          </p:cNvPicPr>
          <p:nvPr/>
        </p:nvPicPr>
        <p:blipFill>
          <a:blip r:embed="rId2"/>
          <a:stretch>
            <a:fillRect/>
          </a:stretch>
        </p:blipFill>
        <p:spPr>
          <a:xfrm>
            <a:off x="7210667" y="2742027"/>
            <a:ext cx="3685931" cy="2948745"/>
          </a:xfrm>
          <a:prstGeom prst="rect">
            <a:avLst/>
          </a:prstGeom>
        </p:spPr>
      </p:pic>
    </p:spTree>
    <p:extLst>
      <p:ext uri="{BB962C8B-B14F-4D97-AF65-F5344CB8AC3E}">
        <p14:creationId xmlns:p14="http://schemas.microsoft.com/office/powerpoint/2010/main" val="2568594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6EFCF-DF95-432F-8B09-118E337ED9E0}"/>
              </a:ext>
            </a:extLst>
          </p:cNvPr>
          <p:cNvSpPr>
            <a:spLocks noGrp="1"/>
          </p:cNvSpPr>
          <p:nvPr>
            <p:ph type="title"/>
          </p:nvPr>
        </p:nvSpPr>
        <p:spPr>
          <a:xfrm>
            <a:off x="621438" y="1752606"/>
            <a:ext cx="10937288" cy="1822514"/>
          </a:xfrm>
        </p:spPr>
        <p:txBody>
          <a:bodyPr/>
          <a:lstStyle/>
          <a:p>
            <a:r>
              <a:rPr lang="en-CA" dirty="0"/>
              <a:t>Resources and Helpful Websites</a:t>
            </a:r>
          </a:p>
        </p:txBody>
      </p:sp>
      <p:sp>
        <p:nvSpPr>
          <p:cNvPr id="5" name="Text Placeholder 4">
            <a:extLst>
              <a:ext uri="{FF2B5EF4-FFF2-40B4-BE49-F238E27FC236}">
                <a16:creationId xmlns:a16="http://schemas.microsoft.com/office/drawing/2014/main" id="{7735C455-592E-4A8B-88EF-4009DD1AAA05}"/>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847822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848F-F23D-4344-A620-E6159A55B2AC}"/>
              </a:ext>
            </a:extLst>
          </p:cNvPr>
          <p:cNvSpPr>
            <a:spLocks noGrp="1"/>
          </p:cNvSpPr>
          <p:nvPr>
            <p:ph type="title"/>
          </p:nvPr>
        </p:nvSpPr>
        <p:spPr/>
        <p:txBody>
          <a:bodyPr>
            <a:normAutofit fontScale="90000"/>
          </a:bodyPr>
          <a:lstStyle/>
          <a:p>
            <a:r>
              <a:rPr lang="en-CA" dirty="0"/>
              <a:t>Homework and Children with Learning Problems</a:t>
            </a:r>
          </a:p>
        </p:txBody>
      </p:sp>
      <p:graphicFrame>
        <p:nvGraphicFramePr>
          <p:cNvPr id="6" name="Content Placeholder 5">
            <a:extLst>
              <a:ext uri="{FF2B5EF4-FFF2-40B4-BE49-F238E27FC236}">
                <a16:creationId xmlns:a16="http://schemas.microsoft.com/office/drawing/2014/main" id="{1DC254F8-79FC-4525-8C2E-93F323132E5D}"/>
              </a:ext>
            </a:extLst>
          </p:cNvPr>
          <p:cNvGraphicFramePr>
            <a:graphicFrameLocks noGrp="1"/>
          </p:cNvGraphicFramePr>
          <p:nvPr>
            <p:ph idx="1"/>
            <p:extLst>
              <p:ext uri="{D42A27DB-BD31-4B8C-83A1-F6EECF244321}">
                <p14:modId xmlns:p14="http://schemas.microsoft.com/office/powerpoint/2010/main" val="4232061402"/>
              </p:ext>
            </p:extLst>
          </p:nvPr>
        </p:nvGraphicFramePr>
        <p:xfrm>
          <a:off x="462749" y="2583566"/>
          <a:ext cx="11266502" cy="2592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226146C6-302F-422F-AB8B-84A905FCC8B1}"/>
              </a:ext>
            </a:extLst>
          </p:cNvPr>
          <p:cNvSpPr txBox="1"/>
          <p:nvPr/>
        </p:nvSpPr>
        <p:spPr>
          <a:xfrm>
            <a:off x="3453413" y="5473249"/>
            <a:ext cx="5285173" cy="369332"/>
          </a:xfrm>
          <a:prstGeom prst="rect">
            <a:avLst/>
          </a:prstGeom>
          <a:noFill/>
        </p:spPr>
        <p:txBody>
          <a:bodyPr wrap="square" rtlCol="0">
            <a:spAutoFit/>
          </a:bodyPr>
          <a:lstStyle/>
          <a:p>
            <a:r>
              <a:rPr lang="en-CA" dirty="0"/>
              <a:t>This can lead to frustrations for both the child and family</a:t>
            </a:r>
          </a:p>
        </p:txBody>
      </p:sp>
    </p:spTree>
    <p:extLst>
      <p:ext uri="{BB962C8B-B14F-4D97-AF65-F5344CB8AC3E}">
        <p14:creationId xmlns:p14="http://schemas.microsoft.com/office/powerpoint/2010/main" val="331390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F6386C-E9DD-42CA-AEA0-5D0B4F61E847}"/>
              </a:ext>
            </a:extLst>
          </p:cNvPr>
          <p:cNvSpPr>
            <a:spLocks noGrp="1"/>
          </p:cNvSpPr>
          <p:nvPr>
            <p:ph type="title"/>
          </p:nvPr>
        </p:nvSpPr>
        <p:spPr/>
        <p:txBody>
          <a:bodyPr/>
          <a:lstStyle/>
          <a:p>
            <a:r>
              <a:rPr lang="en-CA" dirty="0"/>
              <a:t>Common Homework Problems</a:t>
            </a:r>
          </a:p>
        </p:txBody>
      </p:sp>
      <p:sp>
        <p:nvSpPr>
          <p:cNvPr id="5" name="Text Placeholder 4">
            <a:extLst>
              <a:ext uri="{FF2B5EF4-FFF2-40B4-BE49-F238E27FC236}">
                <a16:creationId xmlns:a16="http://schemas.microsoft.com/office/drawing/2014/main" id="{5D370C29-9AC1-486C-8092-AAEE945BAB01}"/>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901423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BA870-45D0-4E90-90FB-08B0ADC2AE6A}"/>
              </a:ext>
            </a:extLst>
          </p:cNvPr>
          <p:cNvSpPr>
            <a:spLocks noGrp="1"/>
          </p:cNvSpPr>
          <p:nvPr>
            <p:ph type="title"/>
          </p:nvPr>
        </p:nvSpPr>
        <p:spPr/>
        <p:txBody>
          <a:bodyPr/>
          <a:lstStyle/>
          <a:p>
            <a:r>
              <a:rPr lang="en-CA" dirty="0"/>
              <a:t>Common Homework Problems</a:t>
            </a:r>
          </a:p>
        </p:txBody>
      </p:sp>
      <p:sp>
        <p:nvSpPr>
          <p:cNvPr id="5" name="Content Placeholder 4">
            <a:extLst>
              <a:ext uri="{FF2B5EF4-FFF2-40B4-BE49-F238E27FC236}">
                <a16:creationId xmlns:a16="http://schemas.microsoft.com/office/drawing/2014/main" id="{801F38AB-DAA3-4F64-B9FB-C247E9863075}"/>
              </a:ext>
            </a:extLst>
          </p:cNvPr>
          <p:cNvSpPr>
            <a:spLocks noGrp="1"/>
          </p:cNvSpPr>
          <p:nvPr>
            <p:ph sz="half" idx="1"/>
          </p:nvPr>
        </p:nvSpPr>
        <p:spPr/>
        <p:txBody>
          <a:bodyPr>
            <a:normAutofit/>
          </a:bodyPr>
          <a:lstStyle/>
          <a:p>
            <a:r>
              <a:rPr lang="en-CA" dirty="0"/>
              <a:t>Difficulty getting started</a:t>
            </a:r>
          </a:p>
          <a:p>
            <a:r>
              <a:rPr lang="en-CA" dirty="0"/>
              <a:t>Takes too long</a:t>
            </a:r>
          </a:p>
          <a:p>
            <a:r>
              <a:rPr lang="en-CA" dirty="0"/>
              <a:t>Too much homework</a:t>
            </a:r>
          </a:p>
          <a:p>
            <a:r>
              <a:rPr lang="en-CA" dirty="0"/>
              <a:t>Low motivation</a:t>
            </a:r>
          </a:p>
          <a:p>
            <a:r>
              <a:rPr lang="en-CA" dirty="0"/>
              <a:t>Kids resist it, complain and end up in tears</a:t>
            </a:r>
          </a:p>
          <a:p>
            <a:endParaRPr lang="en-CA" dirty="0"/>
          </a:p>
          <a:p>
            <a:endParaRPr lang="en-CA" dirty="0"/>
          </a:p>
        </p:txBody>
      </p:sp>
      <p:pic>
        <p:nvPicPr>
          <p:cNvPr id="3" name="Content Placeholder 2">
            <a:extLst>
              <a:ext uri="{FF2B5EF4-FFF2-40B4-BE49-F238E27FC236}">
                <a16:creationId xmlns:a16="http://schemas.microsoft.com/office/drawing/2014/main" id="{6CAB47A3-E8BA-4212-B8E5-CD6C8C2151E2}"/>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181725" y="3088427"/>
            <a:ext cx="4718050" cy="2254358"/>
          </a:xfrm>
        </p:spPr>
      </p:pic>
    </p:spTree>
    <p:extLst>
      <p:ext uri="{BB962C8B-B14F-4D97-AF65-F5344CB8AC3E}">
        <p14:creationId xmlns:p14="http://schemas.microsoft.com/office/powerpoint/2010/main" val="709723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BA870-45D0-4E90-90FB-08B0ADC2AE6A}"/>
              </a:ext>
            </a:extLst>
          </p:cNvPr>
          <p:cNvSpPr>
            <a:spLocks noGrp="1"/>
          </p:cNvSpPr>
          <p:nvPr>
            <p:ph type="title"/>
          </p:nvPr>
        </p:nvSpPr>
        <p:spPr/>
        <p:txBody>
          <a:bodyPr/>
          <a:lstStyle/>
          <a:p>
            <a:r>
              <a:rPr lang="en-CA" dirty="0"/>
              <a:t>Common Homework Problems</a:t>
            </a:r>
          </a:p>
        </p:txBody>
      </p:sp>
      <p:sp>
        <p:nvSpPr>
          <p:cNvPr id="5" name="Content Placeholder 4">
            <a:extLst>
              <a:ext uri="{FF2B5EF4-FFF2-40B4-BE49-F238E27FC236}">
                <a16:creationId xmlns:a16="http://schemas.microsoft.com/office/drawing/2014/main" id="{801F38AB-DAA3-4F64-B9FB-C247E9863075}"/>
              </a:ext>
            </a:extLst>
          </p:cNvPr>
          <p:cNvSpPr>
            <a:spLocks noGrp="1"/>
          </p:cNvSpPr>
          <p:nvPr>
            <p:ph sz="half" idx="1"/>
          </p:nvPr>
        </p:nvSpPr>
        <p:spPr/>
        <p:txBody>
          <a:bodyPr>
            <a:normAutofit/>
          </a:bodyPr>
          <a:lstStyle/>
          <a:p>
            <a:r>
              <a:rPr lang="en-CA" dirty="0"/>
              <a:t>Confused about what to do</a:t>
            </a:r>
          </a:p>
          <a:p>
            <a:r>
              <a:rPr lang="en-CA" dirty="0"/>
              <a:t>Forgot their books</a:t>
            </a:r>
          </a:p>
          <a:p>
            <a:r>
              <a:rPr lang="en-CA" dirty="0"/>
              <a:t>Does not remember the instructions</a:t>
            </a:r>
          </a:p>
          <a:p>
            <a:r>
              <a:rPr lang="en-CA" dirty="0"/>
              <a:t>Limited notice/limited detail</a:t>
            </a:r>
          </a:p>
          <a:p>
            <a:endParaRPr lang="en-CA" dirty="0"/>
          </a:p>
        </p:txBody>
      </p:sp>
      <p:pic>
        <p:nvPicPr>
          <p:cNvPr id="3" name="Content Placeholder 2">
            <a:extLst>
              <a:ext uri="{FF2B5EF4-FFF2-40B4-BE49-F238E27FC236}">
                <a16:creationId xmlns:a16="http://schemas.microsoft.com/office/drawing/2014/main" id="{985F6D8A-1D98-449D-93F2-67CA0849F7C5}"/>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598739" y="2926080"/>
            <a:ext cx="3834190" cy="2552133"/>
          </a:xfrm>
        </p:spPr>
      </p:pic>
    </p:spTree>
    <p:extLst>
      <p:ext uri="{BB962C8B-B14F-4D97-AF65-F5344CB8AC3E}">
        <p14:creationId xmlns:p14="http://schemas.microsoft.com/office/powerpoint/2010/main" val="3718552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D8DC2-C10D-4B87-B027-4A6FE8BA7351}"/>
              </a:ext>
            </a:extLst>
          </p:cNvPr>
          <p:cNvSpPr>
            <a:spLocks noGrp="1"/>
          </p:cNvSpPr>
          <p:nvPr>
            <p:ph type="title"/>
          </p:nvPr>
        </p:nvSpPr>
        <p:spPr/>
        <p:txBody>
          <a:bodyPr/>
          <a:lstStyle/>
          <a:p>
            <a:r>
              <a:rPr lang="en-CA" dirty="0"/>
              <a:t>General Homework Tips</a:t>
            </a:r>
          </a:p>
        </p:txBody>
      </p:sp>
      <p:sp>
        <p:nvSpPr>
          <p:cNvPr id="3" name="Content Placeholder 2">
            <a:extLst>
              <a:ext uri="{FF2B5EF4-FFF2-40B4-BE49-F238E27FC236}">
                <a16:creationId xmlns:a16="http://schemas.microsoft.com/office/drawing/2014/main" id="{749E172A-1981-480D-BF2B-848D5DB8A951}"/>
              </a:ext>
            </a:extLst>
          </p:cNvPr>
          <p:cNvSpPr>
            <a:spLocks noGrp="1"/>
          </p:cNvSpPr>
          <p:nvPr>
            <p:ph sz="half" idx="1"/>
          </p:nvPr>
        </p:nvSpPr>
        <p:spPr>
          <a:xfrm>
            <a:off x="1298448" y="2560320"/>
            <a:ext cx="2949461" cy="3310128"/>
          </a:xfrm>
        </p:spPr>
        <p:txBody>
          <a:bodyPr>
            <a:normAutofit/>
          </a:bodyPr>
          <a:lstStyle/>
          <a:p>
            <a:r>
              <a:rPr lang="en-CA" dirty="0"/>
              <a:t>Use timers</a:t>
            </a:r>
          </a:p>
          <a:p>
            <a:r>
              <a:rPr lang="en-CA" dirty="0"/>
              <a:t>Consider the timing</a:t>
            </a:r>
          </a:p>
          <a:p>
            <a:r>
              <a:rPr lang="en-CA" dirty="0"/>
              <a:t>Build in breaks</a:t>
            </a:r>
          </a:p>
          <a:p>
            <a:r>
              <a:rPr lang="en-CA" dirty="0"/>
              <a:t>Build in choice </a:t>
            </a:r>
          </a:p>
          <a:p>
            <a:r>
              <a:rPr lang="en-CA" dirty="0"/>
              <a:t>Have all needed materials ready</a:t>
            </a:r>
          </a:p>
        </p:txBody>
      </p:sp>
      <p:pic>
        <p:nvPicPr>
          <p:cNvPr id="11" name="Content Placeholder 10">
            <a:extLst>
              <a:ext uri="{FF2B5EF4-FFF2-40B4-BE49-F238E27FC236}">
                <a16:creationId xmlns:a16="http://schemas.microsoft.com/office/drawing/2014/main" id="{5BEADFAE-0567-430B-9BAF-81ED7FACCBAA}"/>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b="17377"/>
          <a:stretch/>
        </p:blipFill>
        <p:spPr>
          <a:xfrm>
            <a:off x="4247909" y="2560320"/>
            <a:ext cx="3098585" cy="3310128"/>
          </a:xfrm>
        </p:spPr>
      </p:pic>
      <p:pic>
        <p:nvPicPr>
          <p:cNvPr id="1026" name="Picture 2" descr="Time Timer TTMA1 8&quot; Time Timer">
            <a:extLst>
              <a:ext uri="{FF2B5EF4-FFF2-40B4-BE49-F238E27FC236}">
                <a16:creationId xmlns:a16="http://schemas.microsoft.com/office/drawing/2014/main" id="{F0B97A8A-58CF-45BB-BCCF-DA45E9C47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3831" y="838199"/>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13B5583-C288-4BE5-B52E-9A8B0C1DBFDF}"/>
              </a:ext>
            </a:extLst>
          </p:cNvPr>
          <p:cNvPicPr>
            <a:picLocks noChangeAspect="1"/>
          </p:cNvPicPr>
          <p:nvPr/>
        </p:nvPicPr>
        <p:blipFill>
          <a:blip r:embed="rId6"/>
          <a:stretch>
            <a:fillRect/>
          </a:stretch>
        </p:blipFill>
        <p:spPr>
          <a:xfrm>
            <a:off x="7604412" y="2911785"/>
            <a:ext cx="3476263" cy="2607197"/>
          </a:xfrm>
          <a:prstGeom prst="rect">
            <a:avLst/>
          </a:prstGeom>
        </p:spPr>
      </p:pic>
    </p:spTree>
    <p:extLst>
      <p:ext uri="{BB962C8B-B14F-4D97-AF65-F5344CB8AC3E}">
        <p14:creationId xmlns:p14="http://schemas.microsoft.com/office/powerpoint/2010/main" val="418796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D8DC2-C10D-4B87-B027-4A6FE8BA7351}"/>
              </a:ext>
            </a:extLst>
          </p:cNvPr>
          <p:cNvSpPr>
            <a:spLocks noGrp="1"/>
          </p:cNvSpPr>
          <p:nvPr>
            <p:ph type="title"/>
          </p:nvPr>
        </p:nvSpPr>
        <p:spPr/>
        <p:txBody>
          <a:bodyPr/>
          <a:lstStyle/>
          <a:p>
            <a:r>
              <a:rPr lang="en-CA" dirty="0"/>
              <a:t>General Homework Tips</a:t>
            </a:r>
          </a:p>
        </p:txBody>
      </p:sp>
      <p:sp>
        <p:nvSpPr>
          <p:cNvPr id="3" name="Content Placeholder 2">
            <a:extLst>
              <a:ext uri="{FF2B5EF4-FFF2-40B4-BE49-F238E27FC236}">
                <a16:creationId xmlns:a16="http://schemas.microsoft.com/office/drawing/2014/main" id="{749E172A-1981-480D-BF2B-848D5DB8A951}"/>
              </a:ext>
            </a:extLst>
          </p:cNvPr>
          <p:cNvSpPr>
            <a:spLocks noGrp="1"/>
          </p:cNvSpPr>
          <p:nvPr>
            <p:ph sz="half" idx="1"/>
          </p:nvPr>
        </p:nvSpPr>
        <p:spPr>
          <a:xfrm>
            <a:off x="1298448" y="2560320"/>
            <a:ext cx="2949461" cy="3310128"/>
          </a:xfrm>
        </p:spPr>
        <p:txBody>
          <a:bodyPr>
            <a:normAutofit fontScale="92500"/>
          </a:bodyPr>
          <a:lstStyle/>
          <a:p>
            <a:r>
              <a:rPr lang="en-CA" dirty="0"/>
              <a:t>Prioritize </a:t>
            </a:r>
          </a:p>
          <a:p>
            <a:r>
              <a:rPr lang="en-CA" dirty="0"/>
              <a:t>Add homework to the family calendar</a:t>
            </a:r>
          </a:p>
          <a:p>
            <a:r>
              <a:rPr lang="en-CA" dirty="0"/>
              <a:t>Make a daily schedule</a:t>
            </a:r>
          </a:p>
          <a:p>
            <a:r>
              <a:rPr lang="en-CA" dirty="0"/>
              <a:t>Incentives if needed</a:t>
            </a:r>
          </a:p>
          <a:p>
            <a:r>
              <a:rPr lang="en-CA" dirty="0"/>
              <a:t>Review returned homework and tests</a:t>
            </a:r>
          </a:p>
          <a:p>
            <a:endParaRPr lang="en-CA" dirty="0"/>
          </a:p>
        </p:txBody>
      </p:sp>
      <p:pic>
        <p:nvPicPr>
          <p:cNvPr id="7" name="Content Placeholder 6">
            <a:extLst>
              <a:ext uri="{FF2B5EF4-FFF2-40B4-BE49-F238E27FC236}">
                <a16:creationId xmlns:a16="http://schemas.microsoft.com/office/drawing/2014/main" id="{601B95AC-90C7-429F-959A-FC8EA190BACE}"/>
              </a:ext>
            </a:extLst>
          </p:cNvPr>
          <p:cNvPicPr>
            <a:picLocks noGrp="1" noChangeAspect="1"/>
          </p:cNvPicPr>
          <p:nvPr>
            <p:ph sz="half" idx="2"/>
          </p:nvPr>
        </p:nvPicPr>
        <p:blipFill>
          <a:blip r:embed="rId3"/>
          <a:stretch>
            <a:fillRect/>
          </a:stretch>
        </p:blipFill>
        <p:spPr>
          <a:xfrm>
            <a:off x="6441645" y="2560320"/>
            <a:ext cx="3309937" cy="3309937"/>
          </a:xfrm>
        </p:spPr>
      </p:pic>
    </p:spTree>
    <p:extLst>
      <p:ext uri="{BB962C8B-B14F-4D97-AF65-F5344CB8AC3E}">
        <p14:creationId xmlns:p14="http://schemas.microsoft.com/office/powerpoint/2010/main" val="3938345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D8DC2-C10D-4B87-B027-4A6FE8BA7351}"/>
              </a:ext>
            </a:extLst>
          </p:cNvPr>
          <p:cNvSpPr>
            <a:spLocks noGrp="1"/>
          </p:cNvSpPr>
          <p:nvPr>
            <p:ph type="title"/>
          </p:nvPr>
        </p:nvSpPr>
        <p:spPr/>
        <p:txBody>
          <a:bodyPr/>
          <a:lstStyle/>
          <a:p>
            <a:r>
              <a:rPr lang="en-CA" dirty="0"/>
              <a:t>General Homework Tips</a:t>
            </a:r>
          </a:p>
        </p:txBody>
      </p:sp>
      <p:sp>
        <p:nvSpPr>
          <p:cNvPr id="3" name="Content Placeholder 2">
            <a:extLst>
              <a:ext uri="{FF2B5EF4-FFF2-40B4-BE49-F238E27FC236}">
                <a16:creationId xmlns:a16="http://schemas.microsoft.com/office/drawing/2014/main" id="{749E172A-1981-480D-BF2B-848D5DB8A951}"/>
              </a:ext>
            </a:extLst>
          </p:cNvPr>
          <p:cNvSpPr>
            <a:spLocks noGrp="1"/>
          </p:cNvSpPr>
          <p:nvPr>
            <p:ph sz="half" idx="1"/>
          </p:nvPr>
        </p:nvSpPr>
        <p:spPr/>
        <p:txBody>
          <a:bodyPr>
            <a:normAutofit/>
          </a:bodyPr>
          <a:lstStyle/>
          <a:p>
            <a:r>
              <a:rPr lang="en-CA" dirty="0"/>
              <a:t>Ask for an extra set of home textbooks</a:t>
            </a:r>
          </a:p>
          <a:p>
            <a:r>
              <a:rPr lang="en-CA" dirty="0"/>
              <a:t>Use a homework system</a:t>
            </a:r>
          </a:p>
          <a:p>
            <a:r>
              <a:rPr lang="en-CA" dirty="0"/>
              <a:t>Check in with your child</a:t>
            </a:r>
          </a:p>
          <a:p>
            <a:r>
              <a:rPr lang="en-CA" dirty="0"/>
              <a:t>Gradually provide less support as they become more independent</a:t>
            </a:r>
          </a:p>
          <a:p>
            <a:r>
              <a:rPr lang="en-CA" dirty="0"/>
              <a:t>Avoid negotiation</a:t>
            </a:r>
          </a:p>
        </p:txBody>
      </p:sp>
      <p:pic>
        <p:nvPicPr>
          <p:cNvPr id="6" name="Content Placeholder 5">
            <a:extLst>
              <a:ext uri="{FF2B5EF4-FFF2-40B4-BE49-F238E27FC236}">
                <a16:creationId xmlns:a16="http://schemas.microsoft.com/office/drawing/2014/main" id="{A76FAAB9-A50E-44C9-91D7-37ACA3697B92}"/>
              </a:ext>
            </a:extLst>
          </p:cNvPr>
          <p:cNvPicPr>
            <a:picLocks noGrp="1" noChangeAspect="1"/>
          </p:cNvPicPr>
          <p:nvPr>
            <p:ph sz="half" idx="2"/>
          </p:nvPr>
        </p:nvPicPr>
        <p:blipFill>
          <a:blip r:embed="rId3"/>
          <a:stretch>
            <a:fillRect/>
          </a:stretch>
        </p:blipFill>
        <p:spPr>
          <a:xfrm>
            <a:off x="6483350" y="2686844"/>
            <a:ext cx="4114800" cy="3057525"/>
          </a:xfrm>
        </p:spPr>
      </p:pic>
      <p:pic>
        <p:nvPicPr>
          <p:cNvPr id="2051" name="Picture 3" descr="Image result for textbooks">
            <a:hlinkClick r:id="rId4"/>
            <a:extLst>
              <a:ext uri="{FF2B5EF4-FFF2-40B4-BE49-F238E27FC236}">
                <a16:creationId xmlns:a16="http://schemas.microsoft.com/office/drawing/2014/main" id="{60706AB5-21A4-487B-A7D0-437684F0E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270" y="613410"/>
            <a:ext cx="2179459" cy="156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3741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470</TotalTime>
  <Words>1223</Words>
  <Application>Microsoft Office PowerPoint</Application>
  <PresentationFormat>Widescreen</PresentationFormat>
  <Paragraphs>207</Paragraphs>
  <Slides>28</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Garamond</vt:lpstr>
      <vt:lpstr>Organic</vt:lpstr>
      <vt:lpstr>Managing Homework and Study Skills</vt:lpstr>
      <vt:lpstr>Workshop Overview</vt:lpstr>
      <vt:lpstr>Homework and Children with Learning Problems</vt:lpstr>
      <vt:lpstr>Common Homework Problems</vt:lpstr>
      <vt:lpstr>Common Homework Problems</vt:lpstr>
      <vt:lpstr>Common Homework Problems</vt:lpstr>
      <vt:lpstr>General Homework Tips</vt:lpstr>
      <vt:lpstr>General Homework Tips</vt:lpstr>
      <vt:lpstr>General Homework Tips</vt:lpstr>
      <vt:lpstr>How much homework should my child be doing?</vt:lpstr>
      <vt:lpstr>What if my child says there isn’t any homework?</vt:lpstr>
      <vt:lpstr>PowerPoint Presentation</vt:lpstr>
      <vt:lpstr>Communication with the school</vt:lpstr>
      <vt:lpstr>Skill not Will</vt:lpstr>
      <vt:lpstr>Shifting our Thinking</vt:lpstr>
      <vt:lpstr>Executive Function Skills</vt:lpstr>
      <vt:lpstr>Executive Function Skills</vt:lpstr>
      <vt:lpstr>PowerPoint Presentation</vt:lpstr>
      <vt:lpstr>Executive Skill Profiles</vt:lpstr>
      <vt:lpstr>Executive Skills and Homework</vt:lpstr>
      <vt:lpstr>Difficulty Making Homework Plans</vt:lpstr>
      <vt:lpstr>Difficulty Planning Long-Term Projects</vt:lpstr>
      <vt:lpstr>Difficulty Organizing Papers and Notebooks</vt:lpstr>
      <vt:lpstr>Managing Stress and Worries about Homework</vt:lpstr>
      <vt:lpstr>Homework Stress and Worries </vt:lpstr>
      <vt:lpstr>Homework Stress and Worries </vt:lpstr>
      <vt:lpstr>Be kind to yourself</vt:lpstr>
      <vt:lpstr>Resources and Helpful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Homework and Study Skills</dc:title>
  <dc:creator>Ashley Bildfell</dc:creator>
  <cp:lastModifiedBy>Jessica Kennedy</cp:lastModifiedBy>
  <cp:revision>87</cp:revision>
  <dcterms:created xsi:type="dcterms:W3CDTF">2019-03-23T16:24:33Z</dcterms:created>
  <dcterms:modified xsi:type="dcterms:W3CDTF">2022-05-09T17:42:46Z</dcterms:modified>
</cp:coreProperties>
</file>